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4"/>
    <p:sldMasterId id="2147483676" r:id="rId15"/>
  </p:sldMasterIdLst>
  <p:notesMasterIdLst>
    <p:notesMasterId r:id="rId30"/>
  </p:notesMasterIdLst>
  <p:sldIdLst>
    <p:sldId id="256" r:id="rId16"/>
    <p:sldId id="275" r:id="rId17"/>
    <p:sldId id="260" r:id="rId18"/>
    <p:sldId id="267" r:id="rId19"/>
    <p:sldId id="280" r:id="rId20"/>
    <p:sldId id="276" r:id="rId21"/>
    <p:sldId id="281" r:id="rId22"/>
    <p:sldId id="277" r:id="rId23"/>
    <p:sldId id="282" r:id="rId24"/>
    <p:sldId id="278" r:id="rId25"/>
    <p:sldId id="279" r:id="rId26"/>
    <p:sldId id="284" r:id="rId27"/>
    <p:sldId id="283" r:id="rId28"/>
    <p:sldId id="257" r:id="rId29"/>
  </p:sldIdLst>
  <p:sldSz cx="9144000" cy="5715000" type="screen16x1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6" autoAdjust="0"/>
    <p:restoredTop sz="94705" autoAdjust="0"/>
  </p:normalViewPr>
  <p:slideViewPr>
    <p:cSldViewPr>
      <p:cViewPr varScale="1">
        <p:scale>
          <a:sx n="93" d="100"/>
          <a:sy n="93" d="100"/>
        </p:scale>
        <p:origin x="708" y="66"/>
      </p:cViewPr>
      <p:guideLst>
        <p:guide orient="horz" pos="180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customXml" Target="../customXml/item13.xml"/><Relationship Id="rId18" Type="http://schemas.openxmlformats.org/officeDocument/2006/relationships/slide" Target="slides/slide3.xml"/><Relationship Id="rId26" Type="http://schemas.openxmlformats.org/officeDocument/2006/relationships/slide" Target="slides/slide11.xml"/><Relationship Id="rId3" Type="http://schemas.openxmlformats.org/officeDocument/2006/relationships/customXml" Target="../customXml/item3.xml"/><Relationship Id="rId21" Type="http://schemas.openxmlformats.org/officeDocument/2006/relationships/slide" Target="slides/slide6.xml"/><Relationship Id="rId34" Type="http://schemas.openxmlformats.org/officeDocument/2006/relationships/tableStyles" Target="tableStyles.xml"/><Relationship Id="rId7" Type="http://schemas.openxmlformats.org/officeDocument/2006/relationships/customXml" Target="../customXml/item7.xml"/><Relationship Id="rId12" Type="http://schemas.openxmlformats.org/officeDocument/2006/relationships/customXml" Target="../customXml/item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xml"/><Relationship Id="rId20" Type="http://schemas.openxmlformats.org/officeDocument/2006/relationships/slide" Target="slides/slide5.xml"/><Relationship Id="rId29"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slide" Target="slides/slide9.xml"/><Relationship Id="rId32" Type="http://schemas.openxmlformats.org/officeDocument/2006/relationships/viewProps" Target="viewProps.xml"/><Relationship Id="rId5" Type="http://schemas.openxmlformats.org/officeDocument/2006/relationships/customXml" Target="../customXml/item5.xml"/><Relationship Id="rId15" Type="http://schemas.openxmlformats.org/officeDocument/2006/relationships/slideMaster" Target="slideMasters/slideMaster2.xml"/><Relationship Id="rId23" Type="http://schemas.openxmlformats.org/officeDocument/2006/relationships/slide" Target="slides/slide8.xml"/><Relationship Id="rId28" Type="http://schemas.openxmlformats.org/officeDocument/2006/relationships/slide" Target="slides/slide13.xml"/><Relationship Id="rId10" Type="http://schemas.openxmlformats.org/officeDocument/2006/relationships/customXml" Target="../customXml/item10.xml"/><Relationship Id="rId19" Type="http://schemas.openxmlformats.org/officeDocument/2006/relationships/slide" Target="slides/slide4.xml"/><Relationship Id="rId31"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Master" Target="slideMasters/slideMaster1.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EBF717-1882-4263-8920-3C8C47E92786}" type="datetimeFigureOut">
              <a:rPr lang="en-US" smtClean="0"/>
              <a:t>2/6/2019</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B0C0FE-1733-4FBD-BBB6-7B44610BD376}" type="slidenum">
              <a:rPr lang="en-US" smtClean="0"/>
              <a:t>‹#›</a:t>
            </a:fld>
            <a:endParaRPr lang="en-US"/>
          </a:p>
        </p:txBody>
      </p:sp>
    </p:spTree>
    <p:extLst>
      <p:ext uri="{BB962C8B-B14F-4D97-AF65-F5344CB8AC3E}">
        <p14:creationId xmlns:p14="http://schemas.microsoft.com/office/powerpoint/2010/main" val="1453398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685800" y="685800"/>
            <a:ext cx="5486400" cy="3429000"/>
          </a:xfrm>
        </p:spPr>
      </p:sp>
      <p:sp>
        <p:nvSpPr>
          <p:cNvPr id="3" name="Notizenplatzhalter 2"/>
          <p:cNvSpPr>
            <a:spLocks noGrp="1"/>
          </p:cNvSpPr>
          <p:nvPr>
            <p:ph type="body" idx="1"/>
          </p:nvPr>
        </p:nvSpPr>
        <p:spPr/>
        <p:txBody>
          <a:bodyPr/>
          <a:lstStyle/>
          <a:p>
            <a:endParaRPr lang="en-US" noProof="0" dirty="0"/>
          </a:p>
        </p:txBody>
      </p:sp>
      <p:sp>
        <p:nvSpPr>
          <p:cNvPr id="4" name="Foliennummernplatzhalter 3"/>
          <p:cNvSpPr>
            <a:spLocks noGrp="1"/>
          </p:cNvSpPr>
          <p:nvPr>
            <p:ph type="sldNum" sz="quarter" idx="10"/>
          </p:nvPr>
        </p:nvSpPr>
        <p:spPr/>
        <p:txBody>
          <a:bodyPr/>
          <a:lstStyle/>
          <a:p>
            <a:r>
              <a:rPr lang="de-DE" dirty="0">
                <a:solidFill>
                  <a:srgbClr val="EEECE1"/>
                </a:solidFill>
              </a:rPr>
              <a:t>Notizen </a:t>
            </a:r>
            <a:fld id="{AD141568-5488-4AC9-B82D-9F5CE1225E2A}" type="slidenum">
              <a:rPr lang="de-DE" smtClean="0">
                <a:solidFill>
                  <a:srgbClr val="EEECE1"/>
                </a:solidFill>
              </a:rPr>
              <a:pPr/>
              <a:t>1</a:t>
            </a:fld>
            <a:endParaRPr lang="de-DE" dirty="0">
              <a:solidFill>
                <a:srgbClr val="EEECE1"/>
              </a:solidFill>
            </a:endParaRPr>
          </a:p>
        </p:txBody>
      </p:sp>
    </p:spTree>
    <p:extLst>
      <p:ext uri="{BB962C8B-B14F-4D97-AF65-F5344CB8AC3E}">
        <p14:creationId xmlns:p14="http://schemas.microsoft.com/office/powerpoint/2010/main" val="18652252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10</a:t>
            </a:fld>
            <a:endParaRPr lang="en-US"/>
          </a:p>
        </p:txBody>
      </p:sp>
    </p:spTree>
    <p:extLst>
      <p:ext uri="{BB962C8B-B14F-4D97-AF65-F5344CB8AC3E}">
        <p14:creationId xmlns:p14="http://schemas.microsoft.com/office/powerpoint/2010/main" val="2861703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11</a:t>
            </a:fld>
            <a:endParaRPr lang="en-US"/>
          </a:p>
        </p:txBody>
      </p:sp>
    </p:spTree>
    <p:extLst>
      <p:ext uri="{BB962C8B-B14F-4D97-AF65-F5344CB8AC3E}">
        <p14:creationId xmlns:p14="http://schemas.microsoft.com/office/powerpoint/2010/main" val="10564970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12</a:t>
            </a:fld>
            <a:endParaRPr lang="en-US"/>
          </a:p>
        </p:txBody>
      </p:sp>
    </p:spTree>
    <p:extLst>
      <p:ext uri="{BB962C8B-B14F-4D97-AF65-F5344CB8AC3E}">
        <p14:creationId xmlns:p14="http://schemas.microsoft.com/office/powerpoint/2010/main" val="33615067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13</a:t>
            </a:fld>
            <a:endParaRPr lang="en-US"/>
          </a:p>
        </p:txBody>
      </p:sp>
    </p:spTree>
    <p:extLst>
      <p:ext uri="{BB962C8B-B14F-4D97-AF65-F5344CB8AC3E}">
        <p14:creationId xmlns:p14="http://schemas.microsoft.com/office/powerpoint/2010/main" val="1000511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2</a:t>
            </a:fld>
            <a:endParaRPr lang="en-US"/>
          </a:p>
        </p:txBody>
      </p:sp>
    </p:spTree>
    <p:extLst>
      <p:ext uri="{BB962C8B-B14F-4D97-AF65-F5344CB8AC3E}">
        <p14:creationId xmlns:p14="http://schemas.microsoft.com/office/powerpoint/2010/main" val="257834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3</a:t>
            </a:fld>
            <a:endParaRPr lang="en-US"/>
          </a:p>
        </p:txBody>
      </p:sp>
    </p:spTree>
    <p:extLst>
      <p:ext uri="{BB962C8B-B14F-4D97-AF65-F5344CB8AC3E}">
        <p14:creationId xmlns:p14="http://schemas.microsoft.com/office/powerpoint/2010/main" val="3554261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4</a:t>
            </a:fld>
            <a:endParaRPr lang="en-US"/>
          </a:p>
        </p:txBody>
      </p:sp>
    </p:spTree>
    <p:extLst>
      <p:ext uri="{BB962C8B-B14F-4D97-AF65-F5344CB8AC3E}">
        <p14:creationId xmlns:p14="http://schemas.microsoft.com/office/powerpoint/2010/main" val="1558928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5</a:t>
            </a:fld>
            <a:endParaRPr lang="en-US"/>
          </a:p>
        </p:txBody>
      </p:sp>
    </p:spTree>
    <p:extLst>
      <p:ext uri="{BB962C8B-B14F-4D97-AF65-F5344CB8AC3E}">
        <p14:creationId xmlns:p14="http://schemas.microsoft.com/office/powerpoint/2010/main" val="2856891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6</a:t>
            </a:fld>
            <a:endParaRPr lang="en-US"/>
          </a:p>
        </p:txBody>
      </p:sp>
    </p:spTree>
    <p:extLst>
      <p:ext uri="{BB962C8B-B14F-4D97-AF65-F5344CB8AC3E}">
        <p14:creationId xmlns:p14="http://schemas.microsoft.com/office/powerpoint/2010/main" val="284499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7</a:t>
            </a:fld>
            <a:endParaRPr lang="en-US"/>
          </a:p>
        </p:txBody>
      </p:sp>
    </p:spTree>
    <p:extLst>
      <p:ext uri="{BB962C8B-B14F-4D97-AF65-F5344CB8AC3E}">
        <p14:creationId xmlns:p14="http://schemas.microsoft.com/office/powerpoint/2010/main" val="3833196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8</a:t>
            </a:fld>
            <a:endParaRPr lang="en-US"/>
          </a:p>
        </p:txBody>
      </p:sp>
    </p:spTree>
    <p:extLst>
      <p:ext uri="{BB962C8B-B14F-4D97-AF65-F5344CB8AC3E}">
        <p14:creationId xmlns:p14="http://schemas.microsoft.com/office/powerpoint/2010/main" val="199223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FB0C0FE-1733-4FBD-BBB6-7B44610BD376}" type="slidenum">
              <a:rPr lang="en-US" smtClean="0"/>
              <a:t>9</a:t>
            </a:fld>
            <a:endParaRPr lang="en-US"/>
          </a:p>
        </p:txBody>
      </p:sp>
    </p:spTree>
    <p:extLst>
      <p:ext uri="{BB962C8B-B14F-4D97-AF65-F5344CB8AC3E}">
        <p14:creationId xmlns:p14="http://schemas.microsoft.com/office/powerpoint/2010/main" val="202826025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29.xml"/><Relationship Id="rId7"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customXml" Target="../../customXml/item10.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customXml" Target="../../customXml/item5.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2.xml"/><Relationship Id="rId1" Type="http://schemas.openxmlformats.org/officeDocument/2006/relationships/customXml" Target="../../customXml/item2.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customXml" Target="../../customXml/item1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75.xml"/><Relationship Id="rId7" Type="http://schemas.openxmlformats.org/officeDocument/2006/relationships/slideMaster" Target="../slideMasters/slideMaster2.xml"/><Relationship Id="rId2" Type="http://schemas.openxmlformats.org/officeDocument/2006/relationships/tags" Target="../tags/tag74.xml"/><Relationship Id="rId1" Type="http://schemas.openxmlformats.org/officeDocument/2006/relationships/customXml" Target="../../customXml/item3.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9"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customXml" Target="../../customXml/item7.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9.xml"/><Relationship Id="rId1" Type="http://schemas.openxmlformats.org/officeDocument/2006/relationships/customXml" Target="../../customXml/item1.xml"/><Relationship Id="rId5" Type="http://schemas.openxmlformats.org/officeDocument/2006/relationships/image" Target="../media/image1.png"/><Relationship Id="rId4" Type="http://schemas.openxmlformats.org/officeDocument/2006/relationships/image" Target="../media/image9.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customXml" Target="../../customXml/item11.xml"/><Relationship Id="rId6" Type="http://schemas.openxmlformats.org/officeDocument/2006/relationships/slideMaster" Target="../slideMasters/slideMaster2.xml"/><Relationship Id="rId5" Type="http://schemas.openxmlformats.org/officeDocument/2006/relationships/tags" Target="../tags/tag83.xml"/><Relationship Id="rId4" Type="http://schemas.openxmlformats.org/officeDocument/2006/relationships/tags" Target="../tags/tag8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image" Target="../media/image1.png"/><Relationship Id="rId5" Type="http://schemas.openxmlformats.org/officeDocument/2006/relationships/image" Target="../media/image3.emf"/><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jpeg"/><Relationship Id="rId5" Type="http://schemas.openxmlformats.org/officeDocument/2006/relationships/image" Target="../media/image3.emf"/><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4.jpeg"/><Relationship Id="rId5" Type="http://schemas.openxmlformats.org/officeDocument/2006/relationships/image" Target="../media/image5.emf"/><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customXml" Target="../../customXml/item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customXml" Target="../../customXml/item9.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customXml" Target="../../customXml/item8.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Master" Target="../slideMasters/slideMaster1.xml"/><Relationship Id="rId1" Type="http://schemas.openxmlformats.org/officeDocument/2006/relationships/customXml" Target="../../customXml/item13.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customXml" Target="../../customXml/item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big bar down)" preserve="1" userDrawn="1">
  <p:cSld name="Title (big bar down)">
    <p:spTree>
      <p:nvGrpSpPr>
        <p:cNvPr id="1" name=""/>
        <p:cNvGrpSpPr/>
        <p:nvPr/>
      </p:nvGrpSpPr>
      <p:grpSpPr>
        <a:xfrm>
          <a:off x="0" y="0"/>
          <a:ext cx="0" cy="0"/>
          <a:chOff x="0" y="0"/>
          <a:chExt cx="0" cy="0"/>
        </a:xfrm>
      </p:grpSpPr>
      <p:pic>
        <p:nvPicPr>
          <p:cNvPr id="44" name="Picture 2" descr="C:\Users\TEMP.WW005\Desktop\Bild2.png"/>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a:stretch/>
        </p:blipFill>
        <p:spPr bwMode="auto">
          <a:xfrm>
            <a:off x="-5133" y="1117258"/>
            <a:ext cx="9147570" cy="4597742"/>
          </a:xfrm>
          <a:prstGeom prst="rect">
            <a:avLst/>
          </a:prstGeom>
          <a:noFill/>
          <a:extLst>
            <a:ext uri="{909E8E84-426E-40DD-AFC4-6F175D3DCCD1}">
              <a14:hiddenFill xmlns:a14="http://schemas.microsoft.com/office/drawing/2010/main">
                <a:solidFill>
                  <a:srgbClr val="FFFFFF"/>
                </a:solidFill>
              </a14:hiddenFill>
            </a:ext>
          </a:extLst>
        </p:spPr>
      </p:pic>
      <p:sp>
        <p:nvSpPr>
          <p:cNvPr id="10" name="cdtText Box 133 Id10"/>
          <p:cNvSpPr txBox="1">
            <a:spLocks noChangeArrowheads="1"/>
          </p:cNvSpPr>
          <p:nvPr userDrawn="1">
            <p:custDataLst>
              <p:tags r:id="rId2"/>
            </p:custDataLst>
          </p:nvPr>
        </p:nvSpPr>
        <p:spPr bwMode="auto">
          <a:xfrm>
            <a:off x="6623570" y="5138209"/>
            <a:ext cx="2520431" cy="359833"/>
          </a:xfrm>
          <a:prstGeom prst="rect">
            <a:avLst/>
          </a:prstGeom>
          <a:noFill/>
          <a:ln w="9525">
            <a:noFill/>
            <a:miter lim="800000"/>
            <a:headEnd/>
            <a:tailEnd/>
          </a:ln>
          <a:effectLst/>
        </p:spPr>
        <p:txBody>
          <a:bodyPr lIns="0" tIns="144000" rIns="482400" bIns="0" anchor="ctr"/>
          <a:lstStyle/>
          <a:p>
            <a:pPr algn="r" fontAlgn="base">
              <a:spcBef>
                <a:spcPct val="50000"/>
              </a:spcBef>
              <a:spcAft>
                <a:spcPct val="0"/>
              </a:spcAft>
            </a:pPr>
            <a:endParaRPr lang="en-US" sz="1000" b="1" noProof="1">
              <a:solidFill>
                <a:srgbClr val="000000"/>
              </a:solidFill>
              <a:ea typeface="ＭＳ Ｐゴシック" charset="-128"/>
            </a:endParaRPr>
          </a:p>
        </p:txBody>
      </p:sp>
      <p:sp>
        <p:nvSpPr>
          <p:cNvPr id="43"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sp>
        <p:nvSpPr>
          <p:cNvPr id="56" name="Text Placeholder 2"/>
          <p:cNvSpPr>
            <a:spLocks noGrp="1"/>
          </p:cNvSpPr>
          <p:nvPr>
            <p:ph type="body" idx="14" hasCustomPrompt="1"/>
          </p:nvPr>
        </p:nvSpPr>
        <p:spPr>
          <a:xfrm>
            <a:off x="3333159" y="227323"/>
            <a:ext cx="5392851" cy="299536"/>
          </a:xfrm>
        </p:spPr>
        <p:txBody>
          <a:bodyPr anchor="t" anchorCtr="0"/>
          <a:lstStyle>
            <a:lvl1pPr marL="0" indent="0" algn="r">
              <a:buNone/>
              <a:defRPr sz="1600" b="0">
                <a:solidFill>
                  <a:srgbClr val="291D1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&lt;Presenter, Date&gt;</a:t>
            </a:r>
          </a:p>
        </p:txBody>
      </p:sp>
      <p:sp>
        <p:nvSpPr>
          <p:cNvPr id="57350" name="cdtRectangle 115 Id57350"/>
          <p:cNvSpPr>
            <a:spLocks noGrp="1" noChangeArrowheads="1"/>
          </p:cNvSpPr>
          <p:nvPr>
            <p:ph type="ctrTitle"/>
            <p:custDataLst>
              <p:tags r:id="rId3"/>
            </p:custDataLst>
          </p:nvPr>
        </p:nvSpPr>
        <p:spPr bwMode="gray">
          <a:xfrm>
            <a:off x="350009" y="1709527"/>
            <a:ext cx="4092363" cy="1174004"/>
          </a:xfrm>
          <a:noFill/>
        </p:spPr>
        <p:txBody>
          <a:bodyPr wrap="square" lIns="0" tIns="0" rIns="0" bIns="0" anchor="b" anchorCtr="0">
            <a:noAutofit/>
          </a:bodyPr>
          <a:lstStyle>
            <a:lvl1pPr>
              <a:defRPr sz="3600" smtClean="0">
                <a:solidFill>
                  <a:schemeClr val="accent3"/>
                </a:solidFill>
                <a:latin typeface="Calibri" panose="020F0502020204030204" pitchFamily="34" charset="0"/>
              </a:defRPr>
            </a:lvl1pPr>
          </a:lstStyle>
          <a:p>
            <a:r>
              <a:rPr lang="en-US" dirty="0" err="1"/>
              <a:t>Titelmasterformat</a:t>
            </a:r>
            <a:r>
              <a:rPr lang="en-US" dirty="0"/>
              <a:t> </a:t>
            </a:r>
          </a:p>
        </p:txBody>
      </p:sp>
      <p:sp>
        <p:nvSpPr>
          <p:cNvPr id="57351" name="cdtRectangle 116 Id57351"/>
          <p:cNvSpPr>
            <a:spLocks noGrp="1" noChangeArrowheads="1"/>
          </p:cNvSpPr>
          <p:nvPr>
            <p:ph type="subTitle" idx="1" hasCustomPrompt="1"/>
            <p:custDataLst>
              <p:tags r:id="rId4"/>
            </p:custDataLst>
          </p:nvPr>
        </p:nvSpPr>
        <p:spPr bwMode="gray">
          <a:xfrm>
            <a:off x="349883" y="2892124"/>
            <a:ext cx="4034388" cy="1886252"/>
          </a:xfrm>
          <a:noFill/>
        </p:spPr>
        <p:txBody>
          <a:bodyPr wrap="square" lIns="0" tIns="0" rIns="0" bIns="0" anchor="t" anchorCtr="0">
            <a:normAutofit/>
          </a:bodyPr>
          <a:lstStyle>
            <a:lvl1pPr>
              <a:lnSpc>
                <a:spcPct val="80000"/>
              </a:lnSpc>
              <a:defRPr sz="4400" b="1" smtClean="0">
                <a:solidFill>
                  <a:schemeClr val="accent1"/>
                </a:solidFill>
                <a:latin typeface="Calibri" panose="020F0502020204030204" pitchFamily="34" charset="0"/>
              </a:defRPr>
            </a:lvl1pPr>
          </a:lstStyle>
          <a:p>
            <a:r>
              <a:rPr lang="en-US" dirty="0" err="1"/>
              <a:t>Untertitelmasters</a:t>
            </a:r>
            <a:r>
              <a:rPr lang="en-US" dirty="0"/>
              <a:t> </a:t>
            </a:r>
          </a:p>
        </p:txBody>
      </p:sp>
      <p:sp>
        <p:nvSpPr>
          <p:cNvPr id="12" name="cdtText Box 101 Id12"/>
          <p:cNvSpPr txBox="1">
            <a:spLocks noChangeArrowheads="1"/>
          </p:cNvSpPr>
          <p:nvPr userDrawn="1">
            <p:custDataLst>
              <p:tags r:id="rId5"/>
            </p:custDataLst>
          </p:nvPr>
        </p:nvSpPr>
        <p:spPr bwMode="auto">
          <a:xfrm>
            <a:off x="4572000" y="0"/>
            <a:ext cx="1190" cy="132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fontAlgn="base">
              <a:spcBef>
                <a:spcPct val="50000"/>
              </a:spcBef>
              <a:spcAft>
                <a:spcPct val="0"/>
              </a:spcAft>
            </a:pPr>
            <a:endParaRPr lang="en-US" sz="1100" b="1" dirty="0">
              <a:solidFill>
                <a:srgbClr val="990000"/>
              </a:solidFill>
              <a:ea typeface="ＭＳ Ｐゴシック" charset="-128"/>
            </a:endParaRPr>
          </a:p>
        </p:txBody>
      </p:sp>
      <p:grpSp>
        <p:nvGrpSpPr>
          <p:cNvPr id="45" name="Group 50"/>
          <p:cNvGrpSpPr/>
          <p:nvPr userDrawn="1"/>
        </p:nvGrpSpPr>
        <p:grpSpPr>
          <a:xfrm>
            <a:off x="377803" y="281214"/>
            <a:ext cx="2114828" cy="550533"/>
            <a:chOff x="2517775" y="2590800"/>
            <a:chExt cx="7177087" cy="1680632"/>
          </a:xfrm>
        </p:grpSpPr>
        <p:grpSp>
          <p:nvGrpSpPr>
            <p:cNvPr id="46" name="Group 33"/>
            <p:cNvGrpSpPr/>
            <p:nvPr/>
          </p:nvGrpSpPr>
          <p:grpSpPr>
            <a:xfrm>
              <a:off x="8443772" y="2853530"/>
              <a:ext cx="1251090" cy="1226068"/>
              <a:chOff x="5721350" y="3268663"/>
              <a:chExt cx="476250" cy="466725"/>
            </a:xfrm>
            <a:solidFill>
              <a:srgbClr val="E55008"/>
            </a:solidFill>
          </p:grpSpPr>
          <p:sp>
            <p:nvSpPr>
              <p:cNvPr id="105"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6"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7"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8"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9"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10"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11"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12"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13"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47" name="Group 32"/>
            <p:cNvGrpSpPr/>
            <p:nvPr/>
          </p:nvGrpSpPr>
          <p:grpSpPr>
            <a:xfrm>
              <a:off x="4281811" y="2590800"/>
              <a:ext cx="4066045" cy="646398"/>
              <a:chOff x="4137025" y="3168650"/>
              <a:chExt cx="1547813" cy="246063"/>
            </a:xfrm>
            <a:solidFill>
              <a:srgbClr val="118992"/>
            </a:solidFill>
          </p:grpSpPr>
          <p:sp>
            <p:nvSpPr>
              <p:cNvPr id="98"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9"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0"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1"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2"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3"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4"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48" name="Group 34"/>
            <p:cNvGrpSpPr/>
            <p:nvPr/>
          </p:nvGrpSpPr>
          <p:grpSpPr>
            <a:xfrm>
              <a:off x="2517775" y="3466563"/>
              <a:ext cx="5838422" cy="804869"/>
              <a:chOff x="3465513" y="3502025"/>
              <a:chExt cx="2222500" cy="306388"/>
            </a:xfrm>
            <a:solidFill>
              <a:srgbClr val="E55008"/>
            </a:solidFill>
          </p:grpSpPr>
          <p:sp>
            <p:nvSpPr>
              <p:cNvPr id="49"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4"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7"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8"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9"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0"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1"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2"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3"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4"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5"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6"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7"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sp>
        <p:nvSpPr>
          <p:cNvPr id="50" name="cdtText Box 133 Id16"/>
          <p:cNvSpPr txBox="1">
            <a:spLocks noChangeArrowheads="1"/>
          </p:cNvSpPr>
          <p:nvPr userDrawn="1">
            <p:custDataLst>
              <p:tags r:id="rId6"/>
            </p:custDataLst>
          </p:nvPr>
        </p:nvSpPr>
        <p:spPr bwMode="auto">
          <a:xfrm>
            <a:off x="364311"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1000">
                <a:solidFill>
                  <a:srgbClr val="948E8F"/>
                </a:solidFill>
                <a:latin typeface="Calibri Light" panose="020F0302020204030204" pitchFamily="34" charset="0"/>
                <a:ea typeface="ＭＳ Ｐゴシック" charset="-128"/>
              </a:rPr>
              <a:t>Confidential, Not For Distribution © Siemens Healthcare GmbH, 2016 </a:t>
            </a:r>
            <a:endParaRPr lang="en-US" sz="1000" dirty="0">
              <a:solidFill>
                <a:srgbClr val="948E8F"/>
              </a:solidFill>
              <a:latin typeface="Calibri Light" panose="020F0302020204030204" pitchFamily="34" charset="0"/>
              <a:ea typeface="ＭＳ Ｐゴシック" charset="-128"/>
            </a:endParaRPr>
          </a:p>
        </p:txBody>
      </p:sp>
      <p:pic>
        <p:nvPicPr>
          <p:cNvPr id="52" name="Picture 2" descr="\\Ingoigw779dat\med\Healthcare\30_STRATEGY\Innovation Camp@GOA\ITT CAMP 16 (may 2015 - may 2016)\2_Templates\ITT enhance productivity high res.final.png"/>
          <p:cNvPicPr>
            <a:picLocks noChangeAspect="1" noChangeArrowheads="1"/>
          </p:cNvPicPr>
          <p:nvPr userDrawn="1"/>
        </p:nvPicPr>
        <p:blipFill>
          <a:blip r:embed="rId9"/>
          <a:srcRect/>
          <a:stretch>
            <a:fillRect/>
          </a:stretch>
        </p:blipFill>
        <p:spPr bwMode="auto">
          <a:xfrm>
            <a:off x="7716908" y="5302665"/>
            <a:ext cx="1427092" cy="412335"/>
          </a:xfrm>
          <a:prstGeom prst="rect">
            <a:avLst/>
          </a:prstGeom>
          <a:noFill/>
        </p:spPr>
      </p:pic>
    </p:spTree>
    <p:custDataLst>
      <p:custData r:id="rId1"/>
    </p:custDataLst>
    <p:extLst>
      <p:ext uri="{BB962C8B-B14F-4D97-AF65-F5344CB8AC3E}">
        <p14:creationId xmlns:p14="http://schemas.microsoft.com/office/powerpoint/2010/main" val="233617181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3" name="Rectangle 2"/>
          <p:cNvSpPr/>
          <p:nvPr userDrawn="1"/>
        </p:nvSpPr>
        <p:spPr bwMode="auto">
          <a:xfrm>
            <a:off x="0" y="595313"/>
            <a:ext cx="9144000" cy="4650000"/>
          </a:xfrm>
          <a:prstGeom prst="rect">
            <a:avLst/>
          </a:prstGeom>
          <a:solidFill>
            <a:srgbClr val="FAD9C0"/>
          </a:solidFill>
          <a:ln>
            <a:noFill/>
          </a:ln>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de-DE" dirty="0" err="1">
              <a:solidFill>
                <a:srgbClr val="5F5656"/>
              </a:solidFill>
              <a:ea typeface="ＭＳ Ｐゴシック" charset="-128"/>
            </a:endParaRPr>
          </a:p>
        </p:txBody>
      </p:sp>
      <p:sp>
        <p:nvSpPr>
          <p:cNvPr id="19" name="Freihandform 18"/>
          <p:cNvSpPr/>
          <p:nvPr userDrawn="1"/>
        </p:nvSpPr>
        <p:spPr bwMode="auto">
          <a:xfrm>
            <a:off x="-9008" y="1222552"/>
            <a:ext cx="8722938" cy="369332"/>
          </a:xfrm>
          <a:custGeom>
            <a:avLst/>
            <a:gdLst>
              <a:gd name="connsiteX0" fmla="*/ 65834 w 11837644"/>
              <a:gd name="connsiteY0" fmla="*/ 4167677 h 4637696"/>
              <a:gd name="connsiteX1" fmla="*/ 527307 w 11837644"/>
              <a:gd name="connsiteY1" fmla="*/ 4184768 h 4637696"/>
              <a:gd name="connsiteX2" fmla="*/ 1048600 w 11837644"/>
              <a:gd name="connsiteY2" fmla="*/ 4176223 h 4637696"/>
              <a:gd name="connsiteX3" fmla="*/ 1604077 w 11837644"/>
              <a:gd name="connsiteY3" fmla="*/ 4133494 h 4637696"/>
              <a:gd name="connsiteX4" fmla="*/ 2364653 w 11837644"/>
              <a:gd name="connsiteY4" fmla="*/ 4013853 h 4637696"/>
              <a:gd name="connsiteX5" fmla="*/ 3056862 w 11837644"/>
              <a:gd name="connsiteY5" fmla="*/ 3851482 h 4637696"/>
              <a:gd name="connsiteX6" fmla="*/ 4142178 w 11837644"/>
              <a:gd name="connsiteY6" fmla="*/ 3535288 h 4637696"/>
              <a:gd name="connsiteX7" fmla="*/ 5167673 w 11837644"/>
              <a:gd name="connsiteY7" fmla="*/ 3142182 h 4637696"/>
              <a:gd name="connsiteX8" fmla="*/ 6090619 w 11837644"/>
              <a:gd name="connsiteY8" fmla="*/ 2689254 h 4637696"/>
              <a:gd name="connsiteX9" fmla="*/ 7039202 w 11837644"/>
              <a:gd name="connsiteY9" fmla="*/ 2091049 h 4637696"/>
              <a:gd name="connsiteX10" fmla="*/ 7731412 w 11837644"/>
              <a:gd name="connsiteY10" fmla="*/ 1595393 h 4637696"/>
              <a:gd name="connsiteX11" fmla="*/ 8406529 w 11837644"/>
              <a:gd name="connsiteY11" fmla="*/ 1014279 h 4637696"/>
              <a:gd name="connsiteX12" fmla="*/ 9030372 w 11837644"/>
              <a:gd name="connsiteY12" fmla="*/ 416073 h 4637696"/>
              <a:gd name="connsiteX13" fmla="*/ 9389296 w 11837644"/>
              <a:gd name="connsiteY13" fmla="*/ 31512 h 4637696"/>
              <a:gd name="connsiteX14" fmla="*/ 9440570 w 11837644"/>
              <a:gd name="connsiteY14" fmla="*/ 22967 h 4637696"/>
              <a:gd name="connsiteX15" fmla="*/ 10175509 w 11837644"/>
              <a:gd name="connsiteY15" fmla="*/ 5875 h 4637696"/>
              <a:gd name="connsiteX16" fmla="*/ 10765169 w 11837644"/>
              <a:gd name="connsiteY16" fmla="*/ 108425 h 4637696"/>
              <a:gd name="connsiteX17" fmla="*/ 11483015 w 11837644"/>
              <a:gd name="connsiteY17" fmla="*/ 433165 h 4637696"/>
              <a:gd name="connsiteX18" fmla="*/ 11824847 w 11837644"/>
              <a:gd name="connsiteY18" fmla="*/ 894638 h 4637696"/>
              <a:gd name="connsiteX19" fmla="*/ 11765027 w 11837644"/>
              <a:gd name="connsiteY19" fmla="*/ 1527026 h 4637696"/>
              <a:gd name="connsiteX20" fmla="*/ 11765027 w 11837644"/>
              <a:gd name="connsiteY20" fmla="*/ 1877404 h 4637696"/>
              <a:gd name="connsiteX21" fmla="*/ 11765027 w 11837644"/>
              <a:gd name="connsiteY21" fmla="*/ 2244873 h 4637696"/>
              <a:gd name="connsiteX22" fmla="*/ 11773572 w 11837644"/>
              <a:gd name="connsiteY22" fmla="*/ 2612342 h 4637696"/>
              <a:gd name="connsiteX23" fmla="*/ 11747935 w 11837644"/>
              <a:gd name="connsiteY23" fmla="*/ 2637980 h 4637696"/>
              <a:gd name="connsiteX24" fmla="*/ 11329191 w 11837644"/>
              <a:gd name="connsiteY24" fmla="*/ 2808896 h 4637696"/>
              <a:gd name="connsiteX25" fmla="*/ 10560070 w 11837644"/>
              <a:gd name="connsiteY25" fmla="*/ 3150727 h 4637696"/>
              <a:gd name="connsiteX26" fmla="*/ 9722582 w 11837644"/>
              <a:gd name="connsiteY26" fmla="*/ 3475468 h 4637696"/>
              <a:gd name="connsiteX27" fmla="*/ 9013281 w 11837644"/>
              <a:gd name="connsiteY27" fmla="*/ 3740387 h 4637696"/>
              <a:gd name="connsiteX28" fmla="*/ 8021969 w 11837644"/>
              <a:gd name="connsiteY28" fmla="*/ 4013853 h 4637696"/>
              <a:gd name="connsiteX29" fmla="*/ 7406671 w 11837644"/>
              <a:gd name="connsiteY29" fmla="*/ 4176223 h 4637696"/>
              <a:gd name="connsiteX30" fmla="*/ 6740099 w 11837644"/>
              <a:gd name="connsiteY30" fmla="*/ 4321501 h 4637696"/>
              <a:gd name="connsiteX31" fmla="*/ 5885520 w 11837644"/>
              <a:gd name="connsiteY31" fmla="*/ 4475325 h 4637696"/>
              <a:gd name="connsiteX32" fmla="*/ 5184765 w 11837644"/>
              <a:gd name="connsiteY32" fmla="*/ 4535146 h 4637696"/>
              <a:gd name="connsiteX33" fmla="*/ 3851621 w 11837644"/>
              <a:gd name="connsiteY33" fmla="*/ 4620604 h 4637696"/>
              <a:gd name="connsiteX34" fmla="*/ 3193595 w 11837644"/>
              <a:gd name="connsiteY34" fmla="*/ 4637696 h 4637696"/>
              <a:gd name="connsiteX35" fmla="*/ 2441565 w 11837644"/>
              <a:gd name="connsiteY35" fmla="*/ 4629150 h 4637696"/>
              <a:gd name="connsiteX36" fmla="*/ 1424615 w 11837644"/>
              <a:gd name="connsiteY36" fmla="*/ 4629150 h 4637696"/>
              <a:gd name="connsiteX37" fmla="*/ 458941 w 11837644"/>
              <a:gd name="connsiteY37" fmla="*/ 4594967 h 4637696"/>
              <a:gd name="connsiteX38" fmla="*/ 31651 w 11837644"/>
              <a:gd name="connsiteY38" fmla="*/ 4500963 h 4637696"/>
              <a:gd name="connsiteX39" fmla="*/ 31651 w 11837644"/>
              <a:gd name="connsiteY39" fmla="*/ 4270226 h 4637696"/>
              <a:gd name="connsiteX0" fmla="*/ 65834 w 11837644"/>
              <a:gd name="connsiteY0" fmla="*/ 4273062 h 4743081"/>
              <a:gd name="connsiteX1" fmla="*/ 527307 w 11837644"/>
              <a:gd name="connsiteY1" fmla="*/ 4290153 h 4743081"/>
              <a:gd name="connsiteX2" fmla="*/ 1048600 w 11837644"/>
              <a:gd name="connsiteY2" fmla="*/ 4281608 h 4743081"/>
              <a:gd name="connsiteX3" fmla="*/ 1604077 w 11837644"/>
              <a:gd name="connsiteY3" fmla="*/ 4238879 h 4743081"/>
              <a:gd name="connsiteX4" fmla="*/ 2364653 w 11837644"/>
              <a:gd name="connsiteY4" fmla="*/ 4119238 h 4743081"/>
              <a:gd name="connsiteX5" fmla="*/ 3056862 w 11837644"/>
              <a:gd name="connsiteY5" fmla="*/ 3956867 h 4743081"/>
              <a:gd name="connsiteX6" fmla="*/ 4142178 w 11837644"/>
              <a:gd name="connsiteY6" fmla="*/ 3640673 h 4743081"/>
              <a:gd name="connsiteX7" fmla="*/ 5167673 w 11837644"/>
              <a:gd name="connsiteY7" fmla="*/ 3247567 h 4743081"/>
              <a:gd name="connsiteX8" fmla="*/ 6090619 w 11837644"/>
              <a:gd name="connsiteY8" fmla="*/ 2794639 h 4743081"/>
              <a:gd name="connsiteX9" fmla="*/ 7039202 w 11837644"/>
              <a:gd name="connsiteY9" fmla="*/ 2196434 h 4743081"/>
              <a:gd name="connsiteX10" fmla="*/ 7731412 w 11837644"/>
              <a:gd name="connsiteY10" fmla="*/ 1700778 h 4743081"/>
              <a:gd name="connsiteX11" fmla="*/ 8406529 w 11837644"/>
              <a:gd name="connsiteY11" fmla="*/ 1119664 h 4743081"/>
              <a:gd name="connsiteX12" fmla="*/ 9030372 w 11837644"/>
              <a:gd name="connsiteY12" fmla="*/ 521458 h 4743081"/>
              <a:gd name="connsiteX13" fmla="*/ 9389296 w 11837644"/>
              <a:gd name="connsiteY13" fmla="*/ 136897 h 4743081"/>
              <a:gd name="connsiteX14" fmla="*/ 9594395 w 11837644"/>
              <a:gd name="connsiteY14" fmla="*/ 165 h 4743081"/>
              <a:gd name="connsiteX15" fmla="*/ 10175509 w 11837644"/>
              <a:gd name="connsiteY15" fmla="*/ 111260 h 4743081"/>
              <a:gd name="connsiteX16" fmla="*/ 10765169 w 11837644"/>
              <a:gd name="connsiteY16" fmla="*/ 213810 h 4743081"/>
              <a:gd name="connsiteX17" fmla="*/ 11483015 w 11837644"/>
              <a:gd name="connsiteY17" fmla="*/ 538550 h 4743081"/>
              <a:gd name="connsiteX18" fmla="*/ 11824847 w 11837644"/>
              <a:gd name="connsiteY18" fmla="*/ 1000023 h 4743081"/>
              <a:gd name="connsiteX19" fmla="*/ 11765027 w 11837644"/>
              <a:gd name="connsiteY19" fmla="*/ 1632411 h 4743081"/>
              <a:gd name="connsiteX20" fmla="*/ 11765027 w 11837644"/>
              <a:gd name="connsiteY20" fmla="*/ 1982789 h 4743081"/>
              <a:gd name="connsiteX21" fmla="*/ 11765027 w 11837644"/>
              <a:gd name="connsiteY21" fmla="*/ 2350258 h 4743081"/>
              <a:gd name="connsiteX22" fmla="*/ 11773572 w 11837644"/>
              <a:gd name="connsiteY22" fmla="*/ 2717727 h 4743081"/>
              <a:gd name="connsiteX23" fmla="*/ 11747935 w 11837644"/>
              <a:gd name="connsiteY23" fmla="*/ 2743365 h 4743081"/>
              <a:gd name="connsiteX24" fmla="*/ 11329191 w 11837644"/>
              <a:gd name="connsiteY24" fmla="*/ 2914281 h 4743081"/>
              <a:gd name="connsiteX25" fmla="*/ 10560070 w 11837644"/>
              <a:gd name="connsiteY25" fmla="*/ 3256112 h 4743081"/>
              <a:gd name="connsiteX26" fmla="*/ 9722582 w 11837644"/>
              <a:gd name="connsiteY26" fmla="*/ 3580853 h 4743081"/>
              <a:gd name="connsiteX27" fmla="*/ 9013281 w 11837644"/>
              <a:gd name="connsiteY27" fmla="*/ 3845772 h 4743081"/>
              <a:gd name="connsiteX28" fmla="*/ 8021969 w 11837644"/>
              <a:gd name="connsiteY28" fmla="*/ 4119238 h 4743081"/>
              <a:gd name="connsiteX29" fmla="*/ 7406671 w 11837644"/>
              <a:gd name="connsiteY29" fmla="*/ 4281608 h 4743081"/>
              <a:gd name="connsiteX30" fmla="*/ 6740099 w 11837644"/>
              <a:gd name="connsiteY30" fmla="*/ 4426886 h 4743081"/>
              <a:gd name="connsiteX31" fmla="*/ 5885520 w 11837644"/>
              <a:gd name="connsiteY31" fmla="*/ 4580710 h 4743081"/>
              <a:gd name="connsiteX32" fmla="*/ 5184765 w 11837644"/>
              <a:gd name="connsiteY32" fmla="*/ 4640531 h 4743081"/>
              <a:gd name="connsiteX33" fmla="*/ 3851621 w 11837644"/>
              <a:gd name="connsiteY33" fmla="*/ 4725989 h 4743081"/>
              <a:gd name="connsiteX34" fmla="*/ 3193595 w 11837644"/>
              <a:gd name="connsiteY34" fmla="*/ 4743081 h 4743081"/>
              <a:gd name="connsiteX35" fmla="*/ 2441565 w 11837644"/>
              <a:gd name="connsiteY35" fmla="*/ 4734535 h 4743081"/>
              <a:gd name="connsiteX36" fmla="*/ 1424615 w 11837644"/>
              <a:gd name="connsiteY36" fmla="*/ 4734535 h 4743081"/>
              <a:gd name="connsiteX37" fmla="*/ 458941 w 11837644"/>
              <a:gd name="connsiteY37" fmla="*/ 4700352 h 4743081"/>
              <a:gd name="connsiteX38" fmla="*/ 31651 w 11837644"/>
              <a:gd name="connsiteY38" fmla="*/ 4606348 h 4743081"/>
              <a:gd name="connsiteX39" fmla="*/ 31651 w 11837644"/>
              <a:gd name="connsiteY39" fmla="*/ 4375611 h 4743081"/>
              <a:gd name="connsiteX0" fmla="*/ 65834 w 11837644"/>
              <a:gd name="connsiteY0" fmla="*/ 4285767 h 4755786"/>
              <a:gd name="connsiteX1" fmla="*/ 527307 w 11837644"/>
              <a:gd name="connsiteY1" fmla="*/ 4302858 h 4755786"/>
              <a:gd name="connsiteX2" fmla="*/ 1048600 w 11837644"/>
              <a:gd name="connsiteY2" fmla="*/ 4294313 h 4755786"/>
              <a:gd name="connsiteX3" fmla="*/ 1604077 w 11837644"/>
              <a:gd name="connsiteY3" fmla="*/ 4251584 h 4755786"/>
              <a:gd name="connsiteX4" fmla="*/ 2364653 w 11837644"/>
              <a:gd name="connsiteY4" fmla="*/ 4131943 h 4755786"/>
              <a:gd name="connsiteX5" fmla="*/ 3056862 w 11837644"/>
              <a:gd name="connsiteY5" fmla="*/ 3969572 h 4755786"/>
              <a:gd name="connsiteX6" fmla="*/ 4142178 w 11837644"/>
              <a:gd name="connsiteY6" fmla="*/ 3653378 h 4755786"/>
              <a:gd name="connsiteX7" fmla="*/ 5167673 w 11837644"/>
              <a:gd name="connsiteY7" fmla="*/ 3260272 h 4755786"/>
              <a:gd name="connsiteX8" fmla="*/ 6090619 w 11837644"/>
              <a:gd name="connsiteY8" fmla="*/ 2807344 h 4755786"/>
              <a:gd name="connsiteX9" fmla="*/ 7039202 w 11837644"/>
              <a:gd name="connsiteY9" fmla="*/ 2209139 h 4755786"/>
              <a:gd name="connsiteX10" fmla="*/ 7731412 w 11837644"/>
              <a:gd name="connsiteY10" fmla="*/ 1713483 h 4755786"/>
              <a:gd name="connsiteX11" fmla="*/ 8406529 w 11837644"/>
              <a:gd name="connsiteY11" fmla="*/ 1132369 h 4755786"/>
              <a:gd name="connsiteX12" fmla="*/ 9030372 w 11837644"/>
              <a:gd name="connsiteY12" fmla="*/ 534163 h 4755786"/>
              <a:gd name="connsiteX13" fmla="*/ 9389296 w 11837644"/>
              <a:gd name="connsiteY13" fmla="*/ 149602 h 4755786"/>
              <a:gd name="connsiteX14" fmla="*/ 9594395 w 11837644"/>
              <a:gd name="connsiteY14" fmla="*/ 12870 h 4755786"/>
              <a:gd name="connsiteX15" fmla="*/ 10517341 w 11837644"/>
              <a:gd name="connsiteY15" fmla="*/ 29962 h 4755786"/>
              <a:gd name="connsiteX16" fmla="*/ 10765169 w 11837644"/>
              <a:gd name="connsiteY16" fmla="*/ 226515 h 4755786"/>
              <a:gd name="connsiteX17" fmla="*/ 11483015 w 11837644"/>
              <a:gd name="connsiteY17" fmla="*/ 551255 h 4755786"/>
              <a:gd name="connsiteX18" fmla="*/ 11824847 w 11837644"/>
              <a:gd name="connsiteY18" fmla="*/ 1012728 h 4755786"/>
              <a:gd name="connsiteX19" fmla="*/ 11765027 w 11837644"/>
              <a:gd name="connsiteY19" fmla="*/ 1645116 h 4755786"/>
              <a:gd name="connsiteX20" fmla="*/ 11765027 w 11837644"/>
              <a:gd name="connsiteY20" fmla="*/ 1995494 h 4755786"/>
              <a:gd name="connsiteX21" fmla="*/ 11765027 w 11837644"/>
              <a:gd name="connsiteY21" fmla="*/ 2362963 h 4755786"/>
              <a:gd name="connsiteX22" fmla="*/ 11773572 w 11837644"/>
              <a:gd name="connsiteY22" fmla="*/ 2730432 h 4755786"/>
              <a:gd name="connsiteX23" fmla="*/ 11747935 w 11837644"/>
              <a:gd name="connsiteY23" fmla="*/ 2756070 h 4755786"/>
              <a:gd name="connsiteX24" fmla="*/ 11329191 w 11837644"/>
              <a:gd name="connsiteY24" fmla="*/ 2926986 h 4755786"/>
              <a:gd name="connsiteX25" fmla="*/ 10560070 w 11837644"/>
              <a:gd name="connsiteY25" fmla="*/ 3268817 h 4755786"/>
              <a:gd name="connsiteX26" fmla="*/ 9722582 w 11837644"/>
              <a:gd name="connsiteY26" fmla="*/ 3593558 h 4755786"/>
              <a:gd name="connsiteX27" fmla="*/ 9013281 w 11837644"/>
              <a:gd name="connsiteY27" fmla="*/ 3858477 h 4755786"/>
              <a:gd name="connsiteX28" fmla="*/ 8021969 w 11837644"/>
              <a:gd name="connsiteY28" fmla="*/ 4131943 h 4755786"/>
              <a:gd name="connsiteX29" fmla="*/ 7406671 w 11837644"/>
              <a:gd name="connsiteY29" fmla="*/ 4294313 h 4755786"/>
              <a:gd name="connsiteX30" fmla="*/ 6740099 w 11837644"/>
              <a:gd name="connsiteY30" fmla="*/ 4439591 h 4755786"/>
              <a:gd name="connsiteX31" fmla="*/ 5885520 w 11837644"/>
              <a:gd name="connsiteY31" fmla="*/ 4593415 h 4755786"/>
              <a:gd name="connsiteX32" fmla="*/ 5184765 w 11837644"/>
              <a:gd name="connsiteY32" fmla="*/ 4653236 h 4755786"/>
              <a:gd name="connsiteX33" fmla="*/ 3851621 w 11837644"/>
              <a:gd name="connsiteY33" fmla="*/ 4738694 h 4755786"/>
              <a:gd name="connsiteX34" fmla="*/ 3193595 w 11837644"/>
              <a:gd name="connsiteY34" fmla="*/ 4755786 h 4755786"/>
              <a:gd name="connsiteX35" fmla="*/ 2441565 w 11837644"/>
              <a:gd name="connsiteY35" fmla="*/ 4747240 h 4755786"/>
              <a:gd name="connsiteX36" fmla="*/ 1424615 w 11837644"/>
              <a:gd name="connsiteY36" fmla="*/ 4747240 h 4755786"/>
              <a:gd name="connsiteX37" fmla="*/ 458941 w 11837644"/>
              <a:gd name="connsiteY37" fmla="*/ 4713057 h 4755786"/>
              <a:gd name="connsiteX38" fmla="*/ 31651 w 11837644"/>
              <a:gd name="connsiteY38" fmla="*/ 4619053 h 4755786"/>
              <a:gd name="connsiteX39" fmla="*/ 31651 w 11837644"/>
              <a:gd name="connsiteY39" fmla="*/ 4388316 h 4755786"/>
              <a:gd name="connsiteX0" fmla="*/ 65834 w 11837644"/>
              <a:gd name="connsiteY0" fmla="*/ 4321173 h 4791192"/>
              <a:gd name="connsiteX1" fmla="*/ 527307 w 11837644"/>
              <a:gd name="connsiteY1" fmla="*/ 4338264 h 4791192"/>
              <a:gd name="connsiteX2" fmla="*/ 1048600 w 11837644"/>
              <a:gd name="connsiteY2" fmla="*/ 4329719 h 4791192"/>
              <a:gd name="connsiteX3" fmla="*/ 1604077 w 11837644"/>
              <a:gd name="connsiteY3" fmla="*/ 4286990 h 4791192"/>
              <a:gd name="connsiteX4" fmla="*/ 2364653 w 11837644"/>
              <a:gd name="connsiteY4" fmla="*/ 4167349 h 4791192"/>
              <a:gd name="connsiteX5" fmla="*/ 3056862 w 11837644"/>
              <a:gd name="connsiteY5" fmla="*/ 4004978 h 4791192"/>
              <a:gd name="connsiteX6" fmla="*/ 4142178 w 11837644"/>
              <a:gd name="connsiteY6" fmla="*/ 3688784 h 4791192"/>
              <a:gd name="connsiteX7" fmla="*/ 5167673 w 11837644"/>
              <a:gd name="connsiteY7" fmla="*/ 3295678 h 4791192"/>
              <a:gd name="connsiteX8" fmla="*/ 6090619 w 11837644"/>
              <a:gd name="connsiteY8" fmla="*/ 2842750 h 4791192"/>
              <a:gd name="connsiteX9" fmla="*/ 7039202 w 11837644"/>
              <a:gd name="connsiteY9" fmla="*/ 2244545 h 4791192"/>
              <a:gd name="connsiteX10" fmla="*/ 7731412 w 11837644"/>
              <a:gd name="connsiteY10" fmla="*/ 1748889 h 4791192"/>
              <a:gd name="connsiteX11" fmla="*/ 8406529 w 11837644"/>
              <a:gd name="connsiteY11" fmla="*/ 1167775 h 4791192"/>
              <a:gd name="connsiteX12" fmla="*/ 9030372 w 11837644"/>
              <a:gd name="connsiteY12" fmla="*/ 569569 h 4791192"/>
              <a:gd name="connsiteX13" fmla="*/ 9389296 w 11837644"/>
              <a:gd name="connsiteY13" fmla="*/ 185008 h 4791192"/>
              <a:gd name="connsiteX14" fmla="*/ 9679853 w 11837644"/>
              <a:gd name="connsiteY14" fmla="*/ 5547 h 4791192"/>
              <a:gd name="connsiteX15" fmla="*/ 10517341 w 11837644"/>
              <a:gd name="connsiteY15" fmla="*/ 65368 h 4791192"/>
              <a:gd name="connsiteX16" fmla="*/ 10765169 w 11837644"/>
              <a:gd name="connsiteY16" fmla="*/ 261921 h 4791192"/>
              <a:gd name="connsiteX17" fmla="*/ 11483015 w 11837644"/>
              <a:gd name="connsiteY17" fmla="*/ 586661 h 4791192"/>
              <a:gd name="connsiteX18" fmla="*/ 11824847 w 11837644"/>
              <a:gd name="connsiteY18" fmla="*/ 1048134 h 4791192"/>
              <a:gd name="connsiteX19" fmla="*/ 11765027 w 11837644"/>
              <a:gd name="connsiteY19" fmla="*/ 1680522 h 4791192"/>
              <a:gd name="connsiteX20" fmla="*/ 11765027 w 11837644"/>
              <a:gd name="connsiteY20" fmla="*/ 2030900 h 4791192"/>
              <a:gd name="connsiteX21" fmla="*/ 11765027 w 11837644"/>
              <a:gd name="connsiteY21" fmla="*/ 2398369 h 4791192"/>
              <a:gd name="connsiteX22" fmla="*/ 11773572 w 11837644"/>
              <a:gd name="connsiteY22" fmla="*/ 2765838 h 4791192"/>
              <a:gd name="connsiteX23" fmla="*/ 11747935 w 11837644"/>
              <a:gd name="connsiteY23" fmla="*/ 2791476 h 4791192"/>
              <a:gd name="connsiteX24" fmla="*/ 11329191 w 11837644"/>
              <a:gd name="connsiteY24" fmla="*/ 2962392 h 4791192"/>
              <a:gd name="connsiteX25" fmla="*/ 10560070 w 11837644"/>
              <a:gd name="connsiteY25" fmla="*/ 3304223 h 4791192"/>
              <a:gd name="connsiteX26" fmla="*/ 9722582 w 11837644"/>
              <a:gd name="connsiteY26" fmla="*/ 3628964 h 4791192"/>
              <a:gd name="connsiteX27" fmla="*/ 9013281 w 11837644"/>
              <a:gd name="connsiteY27" fmla="*/ 3893883 h 4791192"/>
              <a:gd name="connsiteX28" fmla="*/ 8021969 w 11837644"/>
              <a:gd name="connsiteY28" fmla="*/ 4167349 h 4791192"/>
              <a:gd name="connsiteX29" fmla="*/ 7406671 w 11837644"/>
              <a:gd name="connsiteY29" fmla="*/ 4329719 h 4791192"/>
              <a:gd name="connsiteX30" fmla="*/ 6740099 w 11837644"/>
              <a:gd name="connsiteY30" fmla="*/ 4474997 h 4791192"/>
              <a:gd name="connsiteX31" fmla="*/ 5885520 w 11837644"/>
              <a:gd name="connsiteY31" fmla="*/ 4628821 h 4791192"/>
              <a:gd name="connsiteX32" fmla="*/ 5184765 w 11837644"/>
              <a:gd name="connsiteY32" fmla="*/ 4688642 h 4791192"/>
              <a:gd name="connsiteX33" fmla="*/ 3851621 w 11837644"/>
              <a:gd name="connsiteY33" fmla="*/ 4774100 h 4791192"/>
              <a:gd name="connsiteX34" fmla="*/ 3193595 w 11837644"/>
              <a:gd name="connsiteY34" fmla="*/ 4791192 h 4791192"/>
              <a:gd name="connsiteX35" fmla="*/ 2441565 w 11837644"/>
              <a:gd name="connsiteY35" fmla="*/ 4782646 h 4791192"/>
              <a:gd name="connsiteX36" fmla="*/ 1424615 w 11837644"/>
              <a:gd name="connsiteY36" fmla="*/ 4782646 h 4791192"/>
              <a:gd name="connsiteX37" fmla="*/ 458941 w 11837644"/>
              <a:gd name="connsiteY37" fmla="*/ 4748463 h 4791192"/>
              <a:gd name="connsiteX38" fmla="*/ 31651 w 11837644"/>
              <a:gd name="connsiteY38" fmla="*/ 4654459 h 4791192"/>
              <a:gd name="connsiteX39" fmla="*/ 31651 w 11837644"/>
              <a:gd name="connsiteY39" fmla="*/ 4423722 h 4791192"/>
              <a:gd name="connsiteX0" fmla="*/ 65834 w 11837644"/>
              <a:gd name="connsiteY0" fmla="*/ 4319866 h 4789885"/>
              <a:gd name="connsiteX1" fmla="*/ 527307 w 11837644"/>
              <a:gd name="connsiteY1" fmla="*/ 4336957 h 4789885"/>
              <a:gd name="connsiteX2" fmla="*/ 1048600 w 11837644"/>
              <a:gd name="connsiteY2" fmla="*/ 4328412 h 4789885"/>
              <a:gd name="connsiteX3" fmla="*/ 1604077 w 11837644"/>
              <a:gd name="connsiteY3" fmla="*/ 4285683 h 4789885"/>
              <a:gd name="connsiteX4" fmla="*/ 2364653 w 11837644"/>
              <a:gd name="connsiteY4" fmla="*/ 4166042 h 4789885"/>
              <a:gd name="connsiteX5" fmla="*/ 3056862 w 11837644"/>
              <a:gd name="connsiteY5" fmla="*/ 4003671 h 4789885"/>
              <a:gd name="connsiteX6" fmla="*/ 4142178 w 11837644"/>
              <a:gd name="connsiteY6" fmla="*/ 3687477 h 4789885"/>
              <a:gd name="connsiteX7" fmla="*/ 5167673 w 11837644"/>
              <a:gd name="connsiteY7" fmla="*/ 3294371 h 4789885"/>
              <a:gd name="connsiteX8" fmla="*/ 6090619 w 11837644"/>
              <a:gd name="connsiteY8" fmla="*/ 2841443 h 4789885"/>
              <a:gd name="connsiteX9" fmla="*/ 7039202 w 11837644"/>
              <a:gd name="connsiteY9" fmla="*/ 2243238 h 4789885"/>
              <a:gd name="connsiteX10" fmla="*/ 7731412 w 11837644"/>
              <a:gd name="connsiteY10" fmla="*/ 1747582 h 4789885"/>
              <a:gd name="connsiteX11" fmla="*/ 8406529 w 11837644"/>
              <a:gd name="connsiteY11" fmla="*/ 1166468 h 4789885"/>
              <a:gd name="connsiteX12" fmla="*/ 9030372 w 11837644"/>
              <a:gd name="connsiteY12" fmla="*/ 568262 h 4789885"/>
              <a:gd name="connsiteX13" fmla="*/ 9389296 w 11837644"/>
              <a:gd name="connsiteY13" fmla="*/ 183701 h 4789885"/>
              <a:gd name="connsiteX14" fmla="*/ 9679853 w 11837644"/>
              <a:gd name="connsiteY14" fmla="*/ 4240 h 4789885"/>
              <a:gd name="connsiteX15" fmla="*/ 10517341 w 11837644"/>
              <a:gd name="connsiteY15" fmla="*/ 64061 h 4789885"/>
              <a:gd name="connsiteX16" fmla="*/ 11312099 w 11837644"/>
              <a:gd name="connsiteY16" fmla="*/ 149518 h 4789885"/>
              <a:gd name="connsiteX17" fmla="*/ 11483015 w 11837644"/>
              <a:gd name="connsiteY17" fmla="*/ 585354 h 4789885"/>
              <a:gd name="connsiteX18" fmla="*/ 11824847 w 11837644"/>
              <a:gd name="connsiteY18" fmla="*/ 1046827 h 4789885"/>
              <a:gd name="connsiteX19" fmla="*/ 11765027 w 11837644"/>
              <a:gd name="connsiteY19" fmla="*/ 1679215 h 4789885"/>
              <a:gd name="connsiteX20" fmla="*/ 11765027 w 11837644"/>
              <a:gd name="connsiteY20" fmla="*/ 2029593 h 4789885"/>
              <a:gd name="connsiteX21" fmla="*/ 11765027 w 11837644"/>
              <a:gd name="connsiteY21" fmla="*/ 2397062 h 4789885"/>
              <a:gd name="connsiteX22" fmla="*/ 11773572 w 11837644"/>
              <a:gd name="connsiteY22" fmla="*/ 2764531 h 4789885"/>
              <a:gd name="connsiteX23" fmla="*/ 11747935 w 11837644"/>
              <a:gd name="connsiteY23" fmla="*/ 2790169 h 4789885"/>
              <a:gd name="connsiteX24" fmla="*/ 11329191 w 11837644"/>
              <a:gd name="connsiteY24" fmla="*/ 2961085 h 4789885"/>
              <a:gd name="connsiteX25" fmla="*/ 10560070 w 11837644"/>
              <a:gd name="connsiteY25" fmla="*/ 3302916 h 4789885"/>
              <a:gd name="connsiteX26" fmla="*/ 9722582 w 11837644"/>
              <a:gd name="connsiteY26" fmla="*/ 3627657 h 4789885"/>
              <a:gd name="connsiteX27" fmla="*/ 9013281 w 11837644"/>
              <a:gd name="connsiteY27" fmla="*/ 3892576 h 4789885"/>
              <a:gd name="connsiteX28" fmla="*/ 8021969 w 11837644"/>
              <a:gd name="connsiteY28" fmla="*/ 4166042 h 4789885"/>
              <a:gd name="connsiteX29" fmla="*/ 7406671 w 11837644"/>
              <a:gd name="connsiteY29" fmla="*/ 4328412 h 4789885"/>
              <a:gd name="connsiteX30" fmla="*/ 6740099 w 11837644"/>
              <a:gd name="connsiteY30" fmla="*/ 4473690 h 4789885"/>
              <a:gd name="connsiteX31" fmla="*/ 5885520 w 11837644"/>
              <a:gd name="connsiteY31" fmla="*/ 4627514 h 4789885"/>
              <a:gd name="connsiteX32" fmla="*/ 5184765 w 11837644"/>
              <a:gd name="connsiteY32" fmla="*/ 4687335 h 4789885"/>
              <a:gd name="connsiteX33" fmla="*/ 3851621 w 11837644"/>
              <a:gd name="connsiteY33" fmla="*/ 4772793 h 4789885"/>
              <a:gd name="connsiteX34" fmla="*/ 3193595 w 11837644"/>
              <a:gd name="connsiteY34" fmla="*/ 4789885 h 4789885"/>
              <a:gd name="connsiteX35" fmla="*/ 2441565 w 11837644"/>
              <a:gd name="connsiteY35" fmla="*/ 4781339 h 4789885"/>
              <a:gd name="connsiteX36" fmla="*/ 1424615 w 11837644"/>
              <a:gd name="connsiteY36" fmla="*/ 4781339 h 4789885"/>
              <a:gd name="connsiteX37" fmla="*/ 458941 w 11837644"/>
              <a:gd name="connsiteY37" fmla="*/ 4747156 h 4789885"/>
              <a:gd name="connsiteX38" fmla="*/ 31651 w 11837644"/>
              <a:gd name="connsiteY38" fmla="*/ 4653152 h 4789885"/>
              <a:gd name="connsiteX39" fmla="*/ 31651 w 11837644"/>
              <a:gd name="connsiteY39" fmla="*/ 4422415 h 4789885"/>
              <a:gd name="connsiteX0" fmla="*/ 65834 w 11832186"/>
              <a:gd name="connsiteY0" fmla="*/ 4319866 h 4789885"/>
              <a:gd name="connsiteX1" fmla="*/ 527307 w 11832186"/>
              <a:gd name="connsiteY1" fmla="*/ 4336957 h 4789885"/>
              <a:gd name="connsiteX2" fmla="*/ 1048600 w 11832186"/>
              <a:gd name="connsiteY2" fmla="*/ 4328412 h 4789885"/>
              <a:gd name="connsiteX3" fmla="*/ 1604077 w 11832186"/>
              <a:gd name="connsiteY3" fmla="*/ 4285683 h 4789885"/>
              <a:gd name="connsiteX4" fmla="*/ 2364653 w 11832186"/>
              <a:gd name="connsiteY4" fmla="*/ 4166042 h 4789885"/>
              <a:gd name="connsiteX5" fmla="*/ 3056862 w 11832186"/>
              <a:gd name="connsiteY5" fmla="*/ 4003671 h 4789885"/>
              <a:gd name="connsiteX6" fmla="*/ 4142178 w 11832186"/>
              <a:gd name="connsiteY6" fmla="*/ 3687477 h 4789885"/>
              <a:gd name="connsiteX7" fmla="*/ 5167673 w 11832186"/>
              <a:gd name="connsiteY7" fmla="*/ 3294371 h 4789885"/>
              <a:gd name="connsiteX8" fmla="*/ 6090619 w 11832186"/>
              <a:gd name="connsiteY8" fmla="*/ 2841443 h 4789885"/>
              <a:gd name="connsiteX9" fmla="*/ 7039202 w 11832186"/>
              <a:gd name="connsiteY9" fmla="*/ 2243238 h 4789885"/>
              <a:gd name="connsiteX10" fmla="*/ 7731412 w 11832186"/>
              <a:gd name="connsiteY10" fmla="*/ 1747582 h 4789885"/>
              <a:gd name="connsiteX11" fmla="*/ 8406529 w 11832186"/>
              <a:gd name="connsiteY11" fmla="*/ 1166468 h 4789885"/>
              <a:gd name="connsiteX12" fmla="*/ 9030372 w 11832186"/>
              <a:gd name="connsiteY12" fmla="*/ 568262 h 4789885"/>
              <a:gd name="connsiteX13" fmla="*/ 9389296 w 11832186"/>
              <a:gd name="connsiteY13" fmla="*/ 183701 h 4789885"/>
              <a:gd name="connsiteX14" fmla="*/ 9679853 w 11832186"/>
              <a:gd name="connsiteY14" fmla="*/ 4240 h 4789885"/>
              <a:gd name="connsiteX15" fmla="*/ 10517341 w 11832186"/>
              <a:gd name="connsiteY15" fmla="*/ 64061 h 4789885"/>
              <a:gd name="connsiteX16" fmla="*/ 11312099 w 11832186"/>
              <a:gd name="connsiteY16" fmla="*/ 149518 h 4789885"/>
              <a:gd name="connsiteX17" fmla="*/ 11773572 w 11832186"/>
              <a:gd name="connsiteY17" fmla="*/ 542625 h 4789885"/>
              <a:gd name="connsiteX18" fmla="*/ 11824847 w 11832186"/>
              <a:gd name="connsiteY18" fmla="*/ 1046827 h 4789885"/>
              <a:gd name="connsiteX19" fmla="*/ 11765027 w 11832186"/>
              <a:gd name="connsiteY19" fmla="*/ 1679215 h 4789885"/>
              <a:gd name="connsiteX20" fmla="*/ 11765027 w 11832186"/>
              <a:gd name="connsiteY20" fmla="*/ 2029593 h 4789885"/>
              <a:gd name="connsiteX21" fmla="*/ 11765027 w 11832186"/>
              <a:gd name="connsiteY21" fmla="*/ 2397062 h 4789885"/>
              <a:gd name="connsiteX22" fmla="*/ 11773572 w 11832186"/>
              <a:gd name="connsiteY22" fmla="*/ 2764531 h 4789885"/>
              <a:gd name="connsiteX23" fmla="*/ 11747935 w 11832186"/>
              <a:gd name="connsiteY23" fmla="*/ 2790169 h 4789885"/>
              <a:gd name="connsiteX24" fmla="*/ 11329191 w 11832186"/>
              <a:gd name="connsiteY24" fmla="*/ 2961085 h 4789885"/>
              <a:gd name="connsiteX25" fmla="*/ 10560070 w 11832186"/>
              <a:gd name="connsiteY25" fmla="*/ 3302916 h 4789885"/>
              <a:gd name="connsiteX26" fmla="*/ 9722582 w 11832186"/>
              <a:gd name="connsiteY26" fmla="*/ 3627657 h 4789885"/>
              <a:gd name="connsiteX27" fmla="*/ 9013281 w 11832186"/>
              <a:gd name="connsiteY27" fmla="*/ 3892576 h 4789885"/>
              <a:gd name="connsiteX28" fmla="*/ 8021969 w 11832186"/>
              <a:gd name="connsiteY28" fmla="*/ 4166042 h 4789885"/>
              <a:gd name="connsiteX29" fmla="*/ 7406671 w 11832186"/>
              <a:gd name="connsiteY29" fmla="*/ 4328412 h 4789885"/>
              <a:gd name="connsiteX30" fmla="*/ 6740099 w 11832186"/>
              <a:gd name="connsiteY30" fmla="*/ 4473690 h 4789885"/>
              <a:gd name="connsiteX31" fmla="*/ 5885520 w 11832186"/>
              <a:gd name="connsiteY31" fmla="*/ 4627514 h 4789885"/>
              <a:gd name="connsiteX32" fmla="*/ 5184765 w 11832186"/>
              <a:gd name="connsiteY32" fmla="*/ 4687335 h 4789885"/>
              <a:gd name="connsiteX33" fmla="*/ 3851621 w 11832186"/>
              <a:gd name="connsiteY33" fmla="*/ 4772793 h 4789885"/>
              <a:gd name="connsiteX34" fmla="*/ 3193595 w 11832186"/>
              <a:gd name="connsiteY34" fmla="*/ 4789885 h 4789885"/>
              <a:gd name="connsiteX35" fmla="*/ 2441565 w 11832186"/>
              <a:gd name="connsiteY35" fmla="*/ 4781339 h 4789885"/>
              <a:gd name="connsiteX36" fmla="*/ 1424615 w 11832186"/>
              <a:gd name="connsiteY36" fmla="*/ 4781339 h 4789885"/>
              <a:gd name="connsiteX37" fmla="*/ 458941 w 11832186"/>
              <a:gd name="connsiteY37" fmla="*/ 4747156 h 4789885"/>
              <a:gd name="connsiteX38" fmla="*/ 31651 w 11832186"/>
              <a:gd name="connsiteY38" fmla="*/ 4653152 h 4789885"/>
              <a:gd name="connsiteX39" fmla="*/ 31651 w 11832186"/>
              <a:gd name="connsiteY39" fmla="*/ 4422415 h 4789885"/>
              <a:gd name="connsiteX0" fmla="*/ 65834 w 11832186"/>
              <a:gd name="connsiteY0" fmla="*/ 4328608 h 4798627"/>
              <a:gd name="connsiteX1" fmla="*/ 527307 w 11832186"/>
              <a:gd name="connsiteY1" fmla="*/ 4345699 h 4798627"/>
              <a:gd name="connsiteX2" fmla="*/ 1048600 w 11832186"/>
              <a:gd name="connsiteY2" fmla="*/ 4337154 h 4798627"/>
              <a:gd name="connsiteX3" fmla="*/ 1604077 w 11832186"/>
              <a:gd name="connsiteY3" fmla="*/ 4294425 h 4798627"/>
              <a:gd name="connsiteX4" fmla="*/ 2364653 w 11832186"/>
              <a:gd name="connsiteY4" fmla="*/ 4174784 h 4798627"/>
              <a:gd name="connsiteX5" fmla="*/ 3056862 w 11832186"/>
              <a:gd name="connsiteY5" fmla="*/ 4012413 h 4798627"/>
              <a:gd name="connsiteX6" fmla="*/ 4142178 w 11832186"/>
              <a:gd name="connsiteY6" fmla="*/ 3696219 h 4798627"/>
              <a:gd name="connsiteX7" fmla="*/ 5167673 w 11832186"/>
              <a:gd name="connsiteY7" fmla="*/ 3303113 h 4798627"/>
              <a:gd name="connsiteX8" fmla="*/ 6090619 w 11832186"/>
              <a:gd name="connsiteY8" fmla="*/ 2850185 h 4798627"/>
              <a:gd name="connsiteX9" fmla="*/ 7039202 w 11832186"/>
              <a:gd name="connsiteY9" fmla="*/ 2251980 h 4798627"/>
              <a:gd name="connsiteX10" fmla="*/ 7731412 w 11832186"/>
              <a:gd name="connsiteY10" fmla="*/ 1756324 h 4798627"/>
              <a:gd name="connsiteX11" fmla="*/ 8406529 w 11832186"/>
              <a:gd name="connsiteY11" fmla="*/ 1175210 h 4798627"/>
              <a:gd name="connsiteX12" fmla="*/ 9030372 w 11832186"/>
              <a:gd name="connsiteY12" fmla="*/ 577004 h 4798627"/>
              <a:gd name="connsiteX13" fmla="*/ 9389296 w 11832186"/>
              <a:gd name="connsiteY13" fmla="*/ 192443 h 4798627"/>
              <a:gd name="connsiteX14" fmla="*/ 9679853 w 11832186"/>
              <a:gd name="connsiteY14" fmla="*/ 12982 h 4798627"/>
              <a:gd name="connsiteX15" fmla="*/ 10722441 w 11832186"/>
              <a:gd name="connsiteY15" fmla="*/ 30074 h 4798627"/>
              <a:gd name="connsiteX16" fmla="*/ 11312099 w 11832186"/>
              <a:gd name="connsiteY16" fmla="*/ 158260 h 4798627"/>
              <a:gd name="connsiteX17" fmla="*/ 11773572 w 11832186"/>
              <a:gd name="connsiteY17" fmla="*/ 551367 h 4798627"/>
              <a:gd name="connsiteX18" fmla="*/ 11824847 w 11832186"/>
              <a:gd name="connsiteY18" fmla="*/ 1055569 h 4798627"/>
              <a:gd name="connsiteX19" fmla="*/ 11765027 w 11832186"/>
              <a:gd name="connsiteY19" fmla="*/ 1687957 h 4798627"/>
              <a:gd name="connsiteX20" fmla="*/ 11765027 w 11832186"/>
              <a:gd name="connsiteY20" fmla="*/ 2038335 h 4798627"/>
              <a:gd name="connsiteX21" fmla="*/ 11765027 w 11832186"/>
              <a:gd name="connsiteY21" fmla="*/ 2405804 h 4798627"/>
              <a:gd name="connsiteX22" fmla="*/ 11773572 w 11832186"/>
              <a:gd name="connsiteY22" fmla="*/ 2773273 h 4798627"/>
              <a:gd name="connsiteX23" fmla="*/ 11747935 w 11832186"/>
              <a:gd name="connsiteY23" fmla="*/ 2798911 h 4798627"/>
              <a:gd name="connsiteX24" fmla="*/ 11329191 w 11832186"/>
              <a:gd name="connsiteY24" fmla="*/ 2969827 h 4798627"/>
              <a:gd name="connsiteX25" fmla="*/ 10560070 w 11832186"/>
              <a:gd name="connsiteY25" fmla="*/ 3311658 h 4798627"/>
              <a:gd name="connsiteX26" fmla="*/ 9722582 w 11832186"/>
              <a:gd name="connsiteY26" fmla="*/ 3636399 h 4798627"/>
              <a:gd name="connsiteX27" fmla="*/ 9013281 w 11832186"/>
              <a:gd name="connsiteY27" fmla="*/ 3901318 h 4798627"/>
              <a:gd name="connsiteX28" fmla="*/ 8021969 w 11832186"/>
              <a:gd name="connsiteY28" fmla="*/ 4174784 h 4798627"/>
              <a:gd name="connsiteX29" fmla="*/ 7406671 w 11832186"/>
              <a:gd name="connsiteY29" fmla="*/ 4337154 h 4798627"/>
              <a:gd name="connsiteX30" fmla="*/ 6740099 w 11832186"/>
              <a:gd name="connsiteY30" fmla="*/ 4482432 h 4798627"/>
              <a:gd name="connsiteX31" fmla="*/ 5885520 w 11832186"/>
              <a:gd name="connsiteY31" fmla="*/ 4636256 h 4798627"/>
              <a:gd name="connsiteX32" fmla="*/ 5184765 w 11832186"/>
              <a:gd name="connsiteY32" fmla="*/ 4696077 h 4798627"/>
              <a:gd name="connsiteX33" fmla="*/ 3851621 w 11832186"/>
              <a:gd name="connsiteY33" fmla="*/ 4781535 h 4798627"/>
              <a:gd name="connsiteX34" fmla="*/ 3193595 w 11832186"/>
              <a:gd name="connsiteY34" fmla="*/ 4798627 h 4798627"/>
              <a:gd name="connsiteX35" fmla="*/ 2441565 w 11832186"/>
              <a:gd name="connsiteY35" fmla="*/ 4790081 h 4798627"/>
              <a:gd name="connsiteX36" fmla="*/ 1424615 w 11832186"/>
              <a:gd name="connsiteY36" fmla="*/ 4790081 h 4798627"/>
              <a:gd name="connsiteX37" fmla="*/ 458941 w 11832186"/>
              <a:gd name="connsiteY37" fmla="*/ 4755898 h 4798627"/>
              <a:gd name="connsiteX38" fmla="*/ 31651 w 11832186"/>
              <a:gd name="connsiteY38" fmla="*/ 4661894 h 4798627"/>
              <a:gd name="connsiteX39" fmla="*/ 31651 w 11832186"/>
              <a:gd name="connsiteY39" fmla="*/ 4431157 h 4798627"/>
              <a:gd name="connsiteX0" fmla="*/ 65834 w 11825698"/>
              <a:gd name="connsiteY0" fmla="*/ 4328608 h 4798627"/>
              <a:gd name="connsiteX1" fmla="*/ 527307 w 11825698"/>
              <a:gd name="connsiteY1" fmla="*/ 4345699 h 4798627"/>
              <a:gd name="connsiteX2" fmla="*/ 1048600 w 11825698"/>
              <a:gd name="connsiteY2" fmla="*/ 4337154 h 4798627"/>
              <a:gd name="connsiteX3" fmla="*/ 1604077 w 11825698"/>
              <a:gd name="connsiteY3" fmla="*/ 4294425 h 4798627"/>
              <a:gd name="connsiteX4" fmla="*/ 2364653 w 11825698"/>
              <a:gd name="connsiteY4" fmla="*/ 4174784 h 4798627"/>
              <a:gd name="connsiteX5" fmla="*/ 3056862 w 11825698"/>
              <a:gd name="connsiteY5" fmla="*/ 4012413 h 4798627"/>
              <a:gd name="connsiteX6" fmla="*/ 4142178 w 11825698"/>
              <a:gd name="connsiteY6" fmla="*/ 3696219 h 4798627"/>
              <a:gd name="connsiteX7" fmla="*/ 5167673 w 11825698"/>
              <a:gd name="connsiteY7" fmla="*/ 3303113 h 4798627"/>
              <a:gd name="connsiteX8" fmla="*/ 6090619 w 11825698"/>
              <a:gd name="connsiteY8" fmla="*/ 2850185 h 4798627"/>
              <a:gd name="connsiteX9" fmla="*/ 7039202 w 11825698"/>
              <a:gd name="connsiteY9" fmla="*/ 2251980 h 4798627"/>
              <a:gd name="connsiteX10" fmla="*/ 7731412 w 11825698"/>
              <a:gd name="connsiteY10" fmla="*/ 1756324 h 4798627"/>
              <a:gd name="connsiteX11" fmla="*/ 8406529 w 11825698"/>
              <a:gd name="connsiteY11" fmla="*/ 1175210 h 4798627"/>
              <a:gd name="connsiteX12" fmla="*/ 9030372 w 11825698"/>
              <a:gd name="connsiteY12" fmla="*/ 577004 h 4798627"/>
              <a:gd name="connsiteX13" fmla="*/ 9389296 w 11825698"/>
              <a:gd name="connsiteY13" fmla="*/ 192443 h 4798627"/>
              <a:gd name="connsiteX14" fmla="*/ 9679853 w 11825698"/>
              <a:gd name="connsiteY14" fmla="*/ 12982 h 4798627"/>
              <a:gd name="connsiteX15" fmla="*/ 10722441 w 11825698"/>
              <a:gd name="connsiteY15" fmla="*/ 30074 h 4798627"/>
              <a:gd name="connsiteX16" fmla="*/ 11312099 w 11825698"/>
              <a:gd name="connsiteY16" fmla="*/ 158260 h 4798627"/>
              <a:gd name="connsiteX17" fmla="*/ 11713752 w 11825698"/>
              <a:gd name="connsiteY17" fmla="*/ 542821 h 4798627"/>
              <a:gd name="connsiteX18" fmla="*/ 11824847 w 11825698"/>
              <a:gd name="connsiteY18" fmla="*/ 1055569 h 4798627"/>
              <a:gd name="connsiteX19" fmla="*/ 11765027 w 11825698"/>
              <a:gd name="connsiteY19" fmla="*/ 1687957 h 4798627"/>
              <a:gd name="connsiteX20" fmla="*/ 11765027 w 11825698"/>
              <a:gd name="connsiteY20" fmla="*/ 2038335 h 4798627"/>
              <a:gd name="connsiteX21" fmla="*/ 11765027 w 11825698"/>
              <a:gd name="connsiteY21" fmla="*/ 2405804 h 4798627"/>
              <a:gd name="connsiteX22" fmla="*/ 11773572 w 11825698"/>
              <a:gd name="connsiteY22" fmla="*/ 2773273 h 4798627"/>
              <a:gd name="connsiteX23" fmla="*/ 11747935 w 11825698"/>
              <a:gd name="connsiteY23" fmla="*/ 2798911 h 4798627"/>
              <a:gd name="connsiteX24" fmla="*/ 11329191 w 11825698"/>
              <a:gd name="connsiteY24" fmla="*/ 2969827 h 4798627"/>
              <a:gd name="connsiteX25" fmla="*/ 10560070 w 11825698"/>
              <a:gd name="connsiteY25" fmla="*/ 3311658 h 4798627"/>
              <a:gd name="connsiteX26" fmla="*/ 9722582 w 11825698"/>
              <a:gd name="connsiteY26" fmla="*/ 3636399 h 4798627"/>
              <a:gd name="connsiteX27" fmla="*/ 9013281 w 11825698"/>
              <a:gd name="connsiteY27" fmla="*/ 3901318 h 4798627"/>
              <a:gd name="connsiteX28" fmla="*/ 8021969 w 11825698"/>
              <a:gd name="connsiteY28" fmla="*/ 4174784 h 4798627"/>
              <a:gd name="connsiteX29" fmla="*/ 7406671 w 11825698"/>
              <a:gd name="connsiteY29" fmla="*/ 4337154 h 4798627"/>
              <a:gd name="connsiteX30" fmla="*/ 6740099 w 11825698"/>
              <a:gd name="connsiteY30" fmla="*/ 4482432 h 4798627"/>
              <a:gd name="connsiteX31" fmla="*/ 5885520 w 11825698"/>
              <a:gd name="connsiteY31" fmla="*/ 4636256 h 4798627"/>
              <a:gd name="connsiteX32" fmla="*/ 5184765 w 11825698"/>
              <a:gd name="connsiteY32" fmla="*/ 4696077 h 4798627"/>
              <a:gd name="connsiteX33" fmla="*/ 3851621 w 11825698"/>
              <a:gd name="connsiteY33" fmla="*/ 4781535 h 4798627"/>
              <a:gd name="connsiteX34" fmla="*/ 3193595 w 11825698"/>
              <a:gd name="connsiteY34" fmla="*/ 4798627 h 4798627"/>
              <a:gd name="connsiteX35" fmla="*/ 2441565 w 11825698"/>
              <a:gd name="connsiteY35" fmla="*/ 4790081 h 4798627"/>
              <a:gd name="connsiteX36" fmla="*/ 1424615 w 11825698"/>
              <a:gd name="connsiteY36" fmla="*/ 4790081 h 4798627"/>
              <a:gd name="connsiteX37" fmla="*/ 458941 w 11825698"/>
              <a:gd name="connsiteY37" fmla="*/ 4755898 h 4798627"/>
              <a:gd name="connsiteX38" fmla="*/ 31651 w 11825698"/>
              <a:gd name="connsiteY38" fmla="*/ 4661894 h 4798627"/>
              <a:gd name="connsiteX39" fmla="*/ 31651 w 11825698"/>
              <a:gd name="connsiteY39" fmla="*/ 4431157 h 4798627"/>
              <a:gd name="connsiteX0" fmla="*/ 65834 w 11788224"/>
              <a:gd name="connsiteY0" fmla="*/ 4328608 h 4798627"/>
              <a:gd name="connsiteX1" fmla="*/ 527307 w 11788224"/>
              <a:gd name="connsiteY1" fmla="*/ 4345699 h 4798627"/>
              <a:gd name="connsiteX2" fmla="*/ 1048600 w 11788224"/>
              <a:gd name="connsiteY2" fmla="*/ 4337154 h 4798627"/>
              <a:gd name="connsiteX3" fmla="*/ 1604077 w 11788224"/>
              <a:gd name="connsiteY3" fmla="*/ 4294425 h 4798627"/>
              <a:gd name="connsiteX4" fmla="*/ 2364653 w 11788224"/>
              <a:gd name="connsiteY4" fmla="*/ 4174784 h 4798627"/>
              <a:gd name="connsiteX5" fmla="*/ 3056862 w 11788224"/>
              <a:gd name="connsiteY5" fmla="*/ 4012413 h 4798627"/>
              <a:gd name="connsiteX6" fmla="*/ 4142178 w 11788224"/>
              <a:gd name="connsiteY6" fmla="*/ 3696219 h 4798627"/>
              <a:gd name="connsiteX7" fmla="*/ 5167673 w 11788224"/>
              <a:gd name="connsiteY7" fmla="*/ 3303113 h 4798627"/>
              <a:gd name="connsiteX8" fmla="*/ 6090619 w 11788224"/>
              <a:gd name="connsiteY8" fmla="*/ 2850185 h 4798627"/>
              <a:gd name="connsiteX9" fmla="*/ 7039202 w 11788224"/>
              <a:gd name="connsiteY9" fmla="*/ 2251980 h 4798627"/>
              <a:gd name="connsiteX10" fmla="*/ 7731412 w 11788224"/>
              <a:gd name="connsiteY10" fmla="*/ 1756324 h 4798627"/>
              <a:gd name="connsiteX11" fmla="*/ 8406529 w 11788224"/>
              <a:gd name="connsiteY11" fmla="*/ 1175210 h 4798627"/>
              <a:gd name="connsiteX12" fmla="*/ 9030372 w 11788224"/>
              <a:gd name="connsiteY12" fmla="*/ 577004 h 4798627"/>
              <a:gd name="connsiteX13" fmla="*/ 9389296 w 11788224"/>
              <a:gd name="connsiteY13" fmla="*/ 192443 h 4798627"/>
              <a:gd name="connsiteX14" fmla="*/ 9679853 w 11788224"/>
              <a:gd name="connsiteY14" fmla="*/ 12982 h 4798627"/>
              <a:gd name="connsiteX15" fmla="*/ 10722441 w 11788224"/>
              <a:gd name="connsiteY15" fmla="*/ 30074 h 4798627"/>
              <a:gd name="connsiteX16" fmla="*/ 11312099 w 11788224"/>
              <a:gd name="connsiteY16" fmla="*/ 158260 h 4798627"/>
              <a:gd name="connsiteX17" fmla="*/ 11713752 w 11788224"/>
              <a:gd name="connsiteY17" fmla="*/ 542821 h 4798627"/>
              <a:gd name="connsiteX18" fmla="*/ 11782118 w 11788224"/>
              <a:gd name="connsiteY18" fmla="*/ 1064115 h 4798627"/>
              <a:gd name="connsiteX19" fmla="*/ 11765027 w 11788224"/>
              <a:gd name="connsiteY19" fmla="*/ 1687957 h 4798627"/>
              <a:gd name="connsiteX20" fmla="*/ 11765027 w 11788224"/>
              <a:gd name="connsiteY20" fmla="*/ 2038335 h 4798627"/>
              <a:gd name="connsiteX21" fmla="*/ 11765027 w 11788224"/>
              <a:gd name="connsiteY21" fmla="*/ 2405804 h 4798627"/>
              <a:gd name="connsiteX22" fmla="*/ 11773572 w 11788224"/>
              <a:gd name="connsiteY22" fmla="*/ 2773273 h 4798627"/>
              <a:gd name="connsiteX23" fmla="*/ 11747935 w 11788224"/>
              <a:gd name="connsiteY23" fmla="*/ 2798911 h 4798627"/>
              <a:gd name="connsiteX24" fmla="*/ 11329191 w 11788224"/>
              <a:gd name="connsiteY24" fmla="*/ 2969827 h 4798627"/>
              <a:gd name="connsiteX25" fmla="*/ 10560070 w 11788224"/>
              <a:gd name="connsiteY25" fmla="*/ 3311658 h 4798627"/>
              <a:gd name="connsiteX26" fmla="*/ 9722582 w 11788224"/>
              <a:gd name="connsiteY26" fmla="*/ 3636399 h 4798627"/>
              <a:gd name="connsiteX27" fmla="*/ 9013281 w 11788224"/>
              <a:gd name="connsiteY27" fmla="*/ 3901318 h 4798627"/>
              <a:gd name="connsiteX28" fmla="*/ 8021969 w 11788224"/>
              <a:gd name="connsiteY28" fmla="*/ 4174784 h 4798627"/>
              <a:gd name="connsiteX29" fmla="*/ 7406671 w 11788224"/>
              <a:gd name="connsiteY29" fmla="*/ 4337154 h 4798627"/>
              <a:gd name="connsiteX30" fmla="*/ 6740099 w 11788224"/>
              <a:gd name="connsiteY30" fmla="*/ 4482432 h 4798627"/>
              <a:gd name="connsiteX31" fmla="*/ 5885520 w 11788224"/>
              <a:gd name="connsiteY31" fmla="*/ 4636256 h 4798627"/>
              <a:gd name="connsiteX32" fmla="*/ 5184765 w 11788224"/>
              <a:gd name="connsiteY32" fmla="*/ 4696077 h 4798627"/>
              <a:gd name="connsiteX33" fmla="*/ 3851621 w 11788224"/>
              <a:gd name="connsiteY33" fmla="*/ 4781535 h 4798627"/>
              <a:gd name="connsiteX34" fmla="*/ 3193595 w 11788224"/>
              <a:gd name="connsiteY34" fmla="*/ 4798627 h 4798627"/>
              <a:gd name="connsiteX35" fmla="*/ 2441565 w 11788224"/>
              <a:gd name="connsiteY35" fmla="*/ 4790081 h 4798627"/>
              <a:gd name="connsiteX36" fmla="*/ 1424615 w 11788224"/>
              <a:gd name="connsiteY36" fmla="*/ 4790081 h 4798627"/>
              <a:gd name="connsiteX37" fmla="*/ 458941 w 11788224"/>
              <a:gd name="connsiteY37" fmla="*/ 4755898 h 4798627"/>
              <a:gd name="connsiteX38" fmla="*/ 31651 w 11788224"/>
              <a:gd name="connsiteY38" fmla="*/ 4661894 h 4798627"/>
              <a:gd name="connsiteX39" fmla="*/ 31651 w 11788224"/>
              <a:gd name="connsiteY39" fmla="*/ 4431157 h 4798627"/>
              <a:gd name="connsiteX0" fmla="*/ 65834 w 11784024"/>
              <a:gd name="connsiteY0" fmla="*/ 4328608 h 4798627"/>
              <a:gd name="connsiteX1" fmla="*/ 527307 w 11784024"/>
              <a:gd name="connsiteY1" fmla="*/ 4345699 h 4798627"/>
              <a:gd name="connsiteX2" fmla="*/ 1048600 w 11784024"/>
              <a:gd name="connsiteY2" fmla="*/ 4337154 h 4798627"/>
              <a:gd name="connsiteX3" fmla="*/ 1604077 w 11784024"/>
              <a:gd name="connsiteY3" fmla="*/ 4294425 h 4798627"/>
              <a:gd name="connsiteX4" fmla="*/ 2364653 w 11784024"/>
              <a:gd name="connsiteY4" fmla="*/ 4174784 h 4798627"/>
              <a:gd name="connsiteX5" fmla="*/ 3056862 w 11784024"/>
              <a:gd name="connsiteY5" fmla="*/ 4012413 h 4798627"/>
              <a:gd name="connsiteX6" fmla="*/ 4142178 w 11784024"/>
              <a:gd name="connsiteY6" fmla="*/ 3696219 h 4798627"/>
              <a:gd name="connsiteX7" fmla="*/ 5167673 w 11784024"/>
              <a:gd name="connsiteY7" fmla="*/ 3303113 h 4798627"/>
              <a:gd name="connsiteX8" fmla="*/ 6090619 w 11784024"/>
              <a:gd name="connsiteY8" fmla="*/ 2850185 h 4798627"/>
              <a:gd name="connsiteX9" fmla="*/ 7039202 w 11784024"/>
              <a:gd name="connsiteY9" fmla="*/ 2251980 h 4798627"/>
              <a:gd name="connsiteX10" fmla="*/ 7731412 w 11784024"/>
              <a:gd name="connsiteY10" fmla="*/ 1756324 h 4798627"/>
              <a:gd name="connsiteX11" fmla="*/ 8406529 w 11784024"/>
              <a:gd name="connsiteY11" fmla="*/ 1175210 h 4798627"/>
              <a:gd name="connsiteX12" fmla="*/ 9030372 w 11784024"/>
              <a:gd name="connsiteY12" fmla="*/ 577004 h 4798627"/>
              <a:gd name="connsiteX13" fmla="*/ 9389296 w 11784024"/>
              <a:gd name="connsiteY13" fmla="*/ 192443 h 4798627"/>
              <a:gd name="connsiteX14" fmla="*/ 9679853 w 11784024"/>
              <a:gd name="connsiteY14" fmla="*/ 12982 h 4798627"/>
              <a:gd name="connsiteX15" fmla="*/ 10722441 w 11784024"/>
              <a:gd name="connsiteY15" fmla="*/ 30074 h 4798627"/>
              <a:gd name="connsiteX16" fmla="*/ 11312099 w 11784024"/>
              <a:gd name="connsiteY16" fmla="*/ 158260 h 4798627"/>
              <a:gd name="connsiteX17" fmla="*/ 11713752 w 11784024"/>
              <a:gd name="connsiteY17" fmla="*/ 542821 h 4798627"/>
              <a:gd name="connsiteX18" fmla="*/ 11782118 w 11784024"/>
              <a:gd name="connsiteY18" fmla="*/ 1064115 h 4798627"/>
              <a:gd name="connsiteX19" fmla="*/ 11765027 w 11784024"/>
              <a:gd name="connsiteY19" fmla="*/ 1687957 h 4798627"/>
              <a:gd name="connsiteX20" fmla="*/ 11765027 w 11784024"/>
              <a:gd name="connsiteY20" fmla="*/ 2038335 h 4798627"/>
              <a:gd name="connsiteX21" fmla="*/ 11765027 w 11784024"/>
              <a:gd name="connsiteY21" fmla="*/ 2405804 h 4798627"/>
              <a:gd name="connsiteX22" fmla="*/ 11773572 w 11784024"/>
              <a:gd name="connsiteY22" fmla="*/ 2773273 h 4798627"/>
              <a:gd name="connsiteX23" fmla="*/ 11747935 w 11784024"/>
              <a:gd name="connsiteY23" fmla="*/ 2798911 h 4798627"/>
              <a:gd name="connsiteX24" fmla="*/ 11551382 w 11784024"/>
              <a:gd name="connsiteY24" fmla="*/ 2525446 h 4798627"/>
              <a:gd name="connsiteX25" fmla="*/ 10560070 w 11784024"/>
              <a:gd name="connsiteY25" fmla="*/ 3311658 h 4798627"/>
              <a:gd name="connsiteX26" fmla="*/ 9722582 w 11784024"/>
              <a:gd name="connsiteY26" fmla="*/ 3636399 h 4798627"/>
              <a:gd name="connsiteX27" fmla="*/ 9013281 w 11784024"/>
              <a:gd name="connsiteY27" fmla="*/ 3901318 h 4798627"/>
              <a:gd name="connsiteX28" fmla="*/ 8021969 w 11784024"/>
              <a:gd name="connsiteY28" fmla="*/ 4174784 h 4798627"/>
              <a:gd name="connsiteX29" fmla="*/ 7406671 w 11784024"/>
              <a:gd name="connsiteY29" fmla="*/ 4337154 h 4798627"/>
              <a:gd name="connsiteX30" fmla="*/ 6740099 w 11784024"/>
              <a:gd name="connsiteY30" fmla="*/ 4482432 h 4798627"/>
              <a:gd name="connsiteX31" fmla="*/ 5885520 w 11784024"/>
              <a:gd name="connsiteY31" fmla="*/ 4636256 h 4798627"/>
              <a:gd name="connsiteX32" fmla="*/ 5184765 w 11784024"/>
              <a:gd name="connsiteY32" fmla="*/ 4696077 h 4798627"/>
              <a:gd name="connsiteX33" fmla="*/ 3851621 w 11784024"/>
              <a:gd name="connsiteY33" fmla="*/ 4781535 h 4798627"/>
              <a:gd name="connsiteX34" fmla="*/ 3193595 w 11784024"/>
              <a:gd name="connsiteY34" fmla="*/ 4798627 h 4798627"/>
              <a:gd name="connsiteX35" fmla="*/ 2441565 w 11784024"/>
              <a:gd name="connsiteY35" fmla="*/ 4790081 h 4798627"/>
              <a:gd name="connsiteX36" fmla="*/ 1424615 w 11784024"/>
              <a:gd name="connsiteY36" fmla="*/ 4790081 h 4798627"/>
              <a:gd name="connsiteX37" fmla="*/ 458941 w 11784024"/>
              <a:gd name="connsiteY37" fmla="*/ 4755898 h 4798627"/>
              <a:gd name="connsiteX38" fmla="*/ 31651 w 11784024"/>
              <a:gd name="connsiteY38" fmla="*/ 4661894 h 4798627"/>
              <a:gd name="connsiteX39" fmla="*/ 31651 w 11784024"/>
              <a:gd name="connsiteY39"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560070 w 11784035"/>
              <a:gd name="connsiteY25" fmla="*/ 3311658 h 4798627"/>
              <a:gd name="connsiteX26" fmla="*/ 9722582 w 11784035"/>
              <a:gd name="connsiteY26" fmla="*/ 3636399 h 4798627"/>
              <a:gd name="connsiteX27" fmla="*/ 9013281 w 11784035"/>
              <a:gd name="connsiteY27" fmla="*/ 3901318 h 4798627"/>
              <a:gd name="connsiteX28" fmla="*/ 8021969 w 11784035"/>
              <a:gd name="connsiteY28" fmla="*/ 4174784 h 4798627"/>
              <a:gd name="connsiteX29" fmla="*/ 7406671 w 11784035"/>
              <a:gd name="connsiteY29" fmla="*/ 4337154 h 4798627"/>
              <a:gd name="connsiteX30" fmla="*/ 6740099 w 11784035"/>
              <a:gd name="connsiteY30" fmla="*/ 4482432 h 4798627"/>
              <a:gd name="connsiteX31" fmla="*/ 5885520 w 11784035"/>
              <a:gd name="connsiteY31" fmla="*/ 4636256 h 4798627"/>
              <a:gd name="connsiteX32" fmla="*/ 5184765 w 11784035"/>
              <a:gd name="connsiteY32" fmla="*/ 4696077 h 4798627"/>
              <a:gd name="connsiteX33" fmla="*/ 3851621 w 11784035"/>
              <a:gd name="connsiteY33" fmla="*/ 4781535 h 4798627"/>
              <a:gd name="connsiteX34" fmla="*/ 3193595 w 11784035"/>
              <a:gd name="connsiteY34" fmla="*/ 4798627 h 4798627"/>
              <a:gd name="connsiteX35" fmla="*/ 2441565 w 11784035"/>
              <a:gd name="connsiteY35" fmla="*/ 4790081 h 4798627"/>
              <a:gd name="connsiteX36" fmla="*/ 1424615 w 11784035"/>
              <a:gd name="connsiteY36" fmla="*/ 4790081 h 4798627"/>
              <a:gd name="connsiteX37" fmla="*/ 458941 w 11784035"/>
              <a:gd name="connsiteY37" fmla="*/ 4755898 h 4798627"/>
              <a:gd name="connsiteX38" fmla="*/ 31651 w 11784035"/>
              <a:gd name="connsiteY38" fmla="*/ 4661894 h 4798627"/>
              <a:gd name="connsiteX39" fmla="*/ 31651 w 11784035"/>
              <a:gd name="connsiteY39"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423338 w 11784035"/>
              <a:gd name="connsiteY25" fmla="*/ 3328750 h 4798627"/>
              <a:gd name="connsiteX26" fmla="*/ 9722582 w 11784035"/>
              <a:gd name="connsiteY26" fmla="*/ 3636399 h 4798627"/>
              <a:gd name="connsiteX27" fmla="*/ 9013281 w 11784035"/>
              <a:gd name="connsiteY27" fmla="*/ 3901318 h 4798627"/>
              <a:gd name="connsiteX28" fmla="*/ 8021969 w 11784035"/>
              <a:gd name="connsiteY28" fmla="*/ 4174784 h 4798627"/>
              <a:gd name="connsiteX29" fmla="*/ 7406671 w 11784035"/>
              <a:gd name="connsiteY29" fmla="*/ 4337154 h 4798627"/>
              <a:gd name="connsiteX30" fmla="*/ 6740099 w 11784035"/>
              <a:gd name="connsiteY30" fmla="*/ 4482432 h 4798627"/>
              <a:gd name="connsiteX31" fmla="*/ 5885520 w 11784035"/>
              <a:gd name="connsiteY31" fmla="*/ 4636256 h 4798627"/>
              <a:gd name="connsiteX32" fmla="*/ 5184765 w 11784035"/>
              <a:gd name="connsiteY32" fmla="*/ 4696077 h 4798627"/>
              <a:gd name="connsiteX33" fmla="*/ 3851621 w 11784035"/>
              <a:gd name="connsiteY33" fmla="*/ 4781535 h 4798627"/>
              <a:gd name="connsiteX34" fmla="*/ 3193595 w 11784035"/>
              <a:gd name="connsiteY34" fmla="*/ 4798627 h 4798627"/>
              <a:gd name="connsiteX35" fmla="*/ 2441565 w 11784035"/>
              <a:gd name="connsiteY35" fmla="*/ 4790081 h 4798627"/>
              <a:gd name="connsiteX36" fmla="*/ 1424615 w 11784035"/>
              <a:gd name="connsiteY36" fmla="*/ 4790081 h 4798627"/>
              <a:gd name="connsiteX37" fmla="*/ 458941 w 11784035"/>
              <a:gd name="connsiteY37" fmla="*/ 4755898 h 4798627"/>
              <a:gd name="connsiteX38" fmla="*/ 31651 w 11784035"/>
              <a:gd name="connsiteY38" fmla="*/ 4661894 h 4798627"/>
              <a:gd name="connsiteX39" fmla="*/ 31651 w 11784035"/>
              <a:gd name="connsiteY39"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423338 w 11784035"/>
              <a:gd name="connsiteY25" fmla="*/ 3328750 h 4798627"/>
              <a:gd name="connsiteX26" fmla="*/ 9671307 w 11784035"/>
              <a:gd name="connsiteY26" fmla="*/ 3696219 h 4798627"/>
              <a:gd name="connsiteX27" fmla="*/ 9013281 w 11784035"/>
              <a:gd name="connsiteY27" fmla="*/ 3901318 h 4798627"/>
              <a:gd name="connsiteX28" fmla="*/ 8021969 w 11784035"/>
              <a:gd name="connsiteY28" fmla="*/ 4174784 h 4798627"/>
              <a:gd name="connsiteX29" fmla="*/ 7406671 w 11784035"/>
              <a:gd name="connsiteY29" fmla="*/ 4337154 h 4798627"/>
              <a:gd name="connsiteX30" fmla="*/ 6740099 w 11784035"/>
              <a:gd name="connsiteY30" fmla="*/ 4482432 h 4798627"/>
              <a:gd name="connsiteX31" fmla="*/ 5885520 w 11784035"/>
              <a:gd name="connsiteY31" fmla="*/ 4636256 h 4798627"/>
              <a:gd name="connsiteX32" fmla="*/ 5184765 w 11784035"/>
              <a:gd name="connsiteY32" fmla="*/ 4696077 h 4798627"/>
              <a:gd name="connsiteX33" fmla="*/ 3851621 w 11784035"/>
              <a:gd name="connsiteY33" fmla="*/ 4781535 h 4798627"/>
              <a:gd name="connsiteX34" fmla="*/ 3193595 w 11784035"/>
              <a:gd name="connsiteY34" fmla="*/ 4798627 h 4798627"/>
              <a:gd name="connsiteX35" fmla="*/ 2441565 w 11784035"/>
              <a:gd name="connsiteY35" fmla="*/ 4790081 h 4798627"/>
              <a:gd name="connsiteX36" fmla="*/ 1424615 w 11784035"/>
              <a:gd name="connsiteY36" fmla="*/ 4790081 h 4798627"/>
              <a:gd name="connsiteX37" fmla="*/ 458941 w 11784035"/>
              <a:gd name="connsiteY37" fmla="*/ 4755898 h 4798627"/>
              <a:gd name="connsiteX38" fmla="*/ 31651 w 11784035"/>
              <a:gd name="connsiteY38" fmla="*/ 4661894 h 4798627"/>
              <a:gd name="connsiteX39" fmla="*/ 31651 w 11784035"/>
              <a:gd name="connsiteY39"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671307 w 11784035"/>
              <a:gd name="connsiteY26" fmla="*/ 3696219 h 4798627"/>
              <a:gd name="connsiteX27" fmla="*/ 9013281 w 11784035"/>
              <a:gd name="connsiteY27" fmla="*/ 3901318 h 4798627"/>
              <a:gd name="connsiteX28" fmla="*/ 8021969 w 11784035"/>
              <a:gd name="connsiteY28" fmla="*/ 4174784 h 4798627"/>
              <a:gd name="connsiteX29" fmla="*/ 7406671 w 11784035"/>
              <a:gd name="connsiteY29" fmla="*/ 4337154 h 4798627"/>
              <a:gd name="connsiteX30" fmla="*/ 6740099 w 11784035"/>
              <a:gd name="connsiteY30" fmla="*/ 4482432 h 4798627"/>
              <a:gd name="connsiteX31" fmla="*/ 5885520 w 11784035"/>
              <a:gd name="connsiteY31" fmla="*/ 4636256 h 4798627"/>
              <a:gd name="connsiteX32" fmla="*/ 5184765 w 11784035"/>
              <a:gd name="connsiteY32" fmla="*/ 4696077 h 4798627"/>
              <a:gd name="connsiteX33" fmla="*/ 3851621 w 11784035"/>
              <a:gd name="connsiteY33" fmla="*/ 4781535 h 4798627"/>
              <a:gd name="connsiteX34" fmla="*/ 3193595 w 11784035"/>
              <a:gd name="connsiteY34" fmla="*/ 4798627 h 4798627"/>
              <a:gd name="connsiteX35" fmla="*/ 2441565 w 11784035"/>
              <a:gd name="connsiteY35" fmla="*/ 4790081 h 4798627"/>
              <a:gd name="connsiteX36" fmla="*/ 1424615 w 11784035"/>
              <a:gd name="connsiteY36" fmla="*/ 4790081 h 4798627"/>
              <a:gd name="connsiteX37" fmla="*/ 458941 w 11784035"/>
              <a:gd name="connsiteY37" fmla="*/ 4755898 h 4798627"/>
              <a:gd name="connsiteX38" fmla="*/ 31651 w 11784035"/>
              <a:gd name="connsiteY38" fmla="*/ 4661894 h 4798627"/>
              <a:gd name="connsiteX39" fmla="*/ 31651 w 11784035"/>
              <a:gd name="connsiteY39"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671307 w 11784035"/>
              <a:gd name="connsiteY26" fmla="*/ 3696219 h 4798627"/>
              <a:gd name="connsiteX27" fmla="*/ 9013281 w 11784035"/>
              <a:gd name="connsiteY27" fmla="*/ 3901318 h 4798627"/>
              <a:gd name="connsiteX28" fmla="*/ 8021969 w 11784035"/>
              <a:gd name="connsiteY28" fmla="*/ 4174784 h 4798627"/>
              <a:gd name="connsiteX29" fmla="*/ 7406671 w 11784035"/>
              <a:gd name="connsiteY29" fmla="*/ 4337154 h 4798627"/>
              <a:gd name="connsiteX30" fmla="*/ 6740099 w 11784035"/>
              <a:gd name="connsiteY30" fmla="*/ 4482432 h 4798627"/>
              <a:gd name="connsiteX31" fmla="*/ 5885520 w 11784035"/>
              <a:gd name="connsiteY31" fmla="*/ 4636256 h 4798627"/>
              <a:gd name="connsiteX32" fmla="*/ 5184765 w 11784035"/>
              <a:gd name="connsiteY32" fmla="*/ 4696077 h 4798627"/>
              <a:gd name="connsiteX33" fmla="*/ 3851621 w 11784035"/>
              <a:gd name="connsiteY33" fmla="*/ 4781535 h 4798627"/>
              <a:gd name="connsiteX34" fmla="*/ 3193595 w 11784035"/>
              <a:gd name="connsiteY34" fmla="*/ 4798627 h 4798627"/>
              <a:gd name="connsiteX35" fmla="*/ 2441565 w 11784035"/>
              <a:gd name="connsiteY35" fmla="*/ 4790081 h 4798627"/>
              <a:gd name="connsiteX36" fmla="*/ 1424615 w 11784035"/>
              <a:gd name="connsiteY36" fmla="*/ 4790081 h 4798627"/>
              <a:gd name="connsiteX37" fmla="*/ 458941 w 11784035"/>
              <a:gd name="connsiteY37" fmla="*/ 4755898 h 4798627"/>
              <a:gd name="connsiteX38" fmla="*/ 31651 w 11784035"/>
              <a:gd name="connsiteY38" fmla="*/ 4661894 h 4798627"/>
              <a:gd name="connsiteX39" fmla="*/ 31651 w 11784035"/>
              <a:gd name="connsiteY39"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013281 w 11784035"/>
              <a:gd name="connsiteY26" fmla="*/ 3901318 h 4798627"/>
              <a:gd name="connsiteX27" fmla="*/ 8021969 w 11784035"/>
              <a:gd name="connsiteY27" fmla="*/ 4174784 h 4798627"/>
              <a:gd name="connsiteX28" fmla="*/ 7406671 w 11784035"/>
              <a:gd name="connsiteY28" fmla="*/ 4337154 h 4798627"/>
              <a:gd name="connsiteX29" fmla="*/ 6740099 w 11784035"/>
              <a:gd name="connsiteY29" fmla="*/ 4482432 h 4798627"/>
              <a:gd name="connsiteX30" fmla="*/ 5885520 w 11784035"/>
              <a:gd name="connsiteY30" fmla="*/ 4636256 h 4798627"/>
              <a:gd name="connsiteX31" fmla="*/ 5184765 w 11784035"/>
              <a:gd name="connsiteY31" fmla="*/ 4696077 h 4798627"/>
              <a:gd name="connsiteX32" fmla="*/ 3851621 w 11784035"/>
              <a:gd name="connsiteY32" fmla="*/ 4781535 h 4798627"/>
              <a:gd name="connsiteX33" fmla="*/ 3193595 w 11784035"/>
              <a:gd name="connsiteY33" fmla="*/ 4798627 h 4798627"/>
              <a:gd name="connsiteX34" fmla="*/ 2441565 w 11784035"/>
              <a:gd name="connsiteY34" fmla="*/ 4790081 h 4798627"/>
              <a:gd name="connsiteX35" fmla="*/ 1424615 w 11784035"/>
              <a:gd name="connsiteY35" fmla="*/ 4790081 h 4798627"/>
              <a:gd name="connsiteX36" fmla="*/ 458941 w 11784035"/>
              <a:gd name="connsiteY36" fmla="*/ 4755898 h 4798627"/>
              <a:gd name="connsiteX37" fmla="*/ 31651 w 11784035"/>
              <a:gd name="connsiteY37" fmla="*/ 4661894 h 4798627"/>
              <a:gd name="connsiteX38" fmla="*/ 31651 w 11784035"/>
              <a:gd name="connsiteY38"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141468 w 11784035"/>
              <a:gd name="connsiteY26" fmla="*/ 3824406 h 4798627"/>
              <a:gd name="connsiteX27" fmla="*/ 8021969 w 11784035"/>
              <a:gd name="connsiteY27" fmla="*/ 4174784 h 4798627"/>
              <a:gd name="connsiteX28" fmla="*/ 7406671 w 11784035"/>
              <a:gd name="connsiteY28" fmla="*/ 4337154 h 4798627"/>
              <a:gd name="connsiteX29" fmla="*/ 6740099 w 11784035"/>
              <a:gd name="connsiteY29" fmla="*/ 4482432 h 4798627"/>
              <a:gd name="connsiteX30" fmla="*/ 5885520 w 11784035"/>
              <a:gd name="connsiteY30" fmla="*/ 4636256 h 4798627"/>
              <a:gd name="connsiteX31" fmla="*/ 5184765 w 11784035"/>
              <a:gd name="connsiteY31" fmla="*/ 4696077 h 4798627"/>
              <a:gd name="connsiteX32" fmla="*/ 3851621 w 11784035"/>
              <a:gd name="connsiteY32" fmla="*/ 4781535 h 4798627"/>
              <a:gd name="connsiteX33" fmla="*/ 3193595 w 11784035"/>
              <a:gd name="connsiteY33" fmla="*/ 4798627 h 4798627"/>
              <a:gd name="connsiteX34" fmla="*/ 2441565 w 11784035"/>
              <a:gd name="connsiteY34" fmla="*/ 4790081 h 4798627"/>
              <a:gd name="connsiteX35" fmla="*/ 1424615 w 11784035"/>
              <a:gd name="connsiteY35" fmla="*/ 4790081 h 4798627"/>
              <a:gd name="connsiteX36" fmla="*/ 458941 w 11784035"/>
              <a:gd name="connsiteY36" fmla="*/ 4755898 h 4798627"/>
              <a:gd name="connsiteX37" fmla="*/ 31651 w 11784035"/>
              <a:gd name="connsiteY37" fmla="*/ 4661894 h 4798627"/>
              <a:gd name="connsiteX38" fmla="*/ 31651 w 11784035"/>
              <a:gd name="connsiteY38"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141468 w 11784035"/>
              <a:gd name="connsiteY26" fmla="*/ 3824406 h 4798627"/>
              <a:gd name="connsiteX27" fmla="*/ 8261252 w 11784035"/>
              <a:gd name="connsiteY27" fmla="*/ 4106418 h 4798627"/>
              <a:gd name="connsiteX28" fmla="*/ 7406671 w 11784035"/>
              <a:gd name="connsiteY28" fmla="*/ 4337154 h 4798627"/>
              <a:gd name="connsiteX29" fmla="*/ 6740099 w 11784035"/>
              <a:gd name="connsiteY29" fmla="*/ 4482432 h 4798627"/>
              <a:gd name="connsiteX30" fmla="*/ 5885520 w 11784035"/>
              <a:gd name="connsiteY30" fmla="*/ 4636256 h 4798627"/>
              <a:gd name="connsiteX31" fmla="*/ 5184765 w 11784035"/>
              <a:gd name="connsiteY31" fmla="*/ 4696077 h 4798627"/>
              <a:gd name="connsiteX32" fmla="*/ 3851621 w 11784035"/>
              <a:gd name="connsiteY32" fmla="*/ 4781535 h 4798627"/>
              <a:gd name="connsiteX33" fmla="*/ 3193595 w 11784035"/>
              <a:gd name="connsiteY33" fmla="*/ 4798627 h 4798627"/>
              <a:gd name="connsiteX34" fmla="*/ 2441565 w 11784035"/>
              <a:gd name="connsiteY34" fmla="*/ 4790081 h 4798627"/>
              <a:gd name="connsiteX35" fmla="*/ 1424615 w 11784035"/>
              <a:gd name="connsiteY35" fmla="*/ 4790081 h 4798627"/>
              <a:gd name="connsiteX36" fmla="*/ 458941 w 11784035"/>
              <a:gd name="connsiteY36" fmla="*/ 4755898 h 4798627"/>
              <a:gd name="connsiteX37" fmla="*/ 31651 w 11784035"/>
              <a:gd name="connsiteY37" fmla="*/ 4661894 h 4798627"/>
              <a:gd name="connsiteX38" fmla="*/ 31651 w 11784035"/>
              <a:gd name="connsiteY38"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226926 w 11784035"/>
              <a:gd name="connsiteY26" fmla="*/ 3773131 h 4798627"/>
              <a:gd name="connsiteX27" fmla="*/ 8261252 w 11784035"/>
              <a:gd name="connsiteY27" fmla="*/ 4106418 h 4798627"/>
              <a:gd name="connsiteX28" fmla="*/ 7406671 w 11784035"/>
              <a:gd name="connsiteY28" fmla="*/ 4337154 h 4798627"/>
              <a:gd name="connsiteX29" fmla="*/ 6740099 w 11784035"/>
              <a:gd name="connsiteY29" fmla="*/ 4482432 h 4798627"/>
              <a:gd name="connsiteX30" fmla="*/ 5885520 w 11784035"/>
              <a:gd name="connsiteY30" fmla="*/ 4636256 h 4798627"/>
              <a:gd name="connsiteX31" fmla="*/ 5184765 w 11784035"/>
              <a:gd name="connsiteY31" fmla="*/ 4696077 h 4798627"/>
              <a:gd name="connsiteX32" fmla="*/ 3851621 w 11784035"/>
              <a:gd name="connsiteY32" fmla="*/ 4781535 h 4798627"/>
              <a:gd name="connsiteX33" fmla="*/ 3193595 w 11784035"/>
              <a:gd name="connsiteY33" fmla="*/ 4798627 h 4798627"/>
              <a:gd name="connsiteX34" fmla="*/ 2441565 w 11784035"/>
              <a:gd name="connsiteY34" fmla="*/ 4790081 h 4798627"/>
              <a:gd name="connsiteX35" fmla="*/ 1424615 w 11784035"/>
              <a:gd name="connsiteY35" fmla="*/ 4790081 h 4798627"/>
              <a:gd name="connsiteX36" fmla="*/ 458941 w 11784035"/>
              <a:gd name="connsiteY36" fmla="*/ 4755898 h 4798627"/>
              <a:gd name="connsiteX37" fmla="*/ 31651 w 11784035"/>
              <a:gd name="connsiteY37" fmla="*/ 4661894 h 4798627"/>
              <a:gd name="connsiteX38" fmla="*/ 31651 w 11784035"/>
              <a:gd name="connsiteY38"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98014 h 4798627"/>
              <a:gd name="connsiteX26" fmla="*/ 9226926 w 11784035"/>
              <a:gd name="connsiteY26" fmla="*/ 3773131 h 4798627"/>
              <a:gd name="connsiteX27" fmla="*/ 8261252 w 11784035"/>
              <a:gd name="connsiteY27" fmla="*/ 4106418 h 4798627"/>
              <a:gd name="connsiteX28" fmla="*/ 7406671 w 11784035"/>
              <a:gd name="connsiteY28" fmla="*/ 4337154 h 4798627"/>
              <a:gd name="connsiteX29" fmla="*/ 6740099 w 11784035"/>
              <a:gd name="connsiteY29" fmla="*/ 4482432 h 4798627"/>
              <a:gd name="connsiteX30" fmla="*/ 5885520 w 11784035"/>
              <a:gd name="connsiteY30" fmla="*/ 4636256 h 4798627"/>
              <a:gd name="connsiteX31" fmla="*/ 5184765 w 11784035"/>
              <a:gd name="connsiteY31" fmla="*/ 4696077 h 4798627"/>
              <a:gd name="connsiteX32" fmla="*/ 3851621 w 11784035"/>
              <a:gd name="connsiteY32" fmla="*/ 4781535 h 4798627"/>
              <a:gd name="connsiteX33" fmla="*/ 3193595 w 11784035"/>
              <a:gd name="connsiteY33" fmla="*/ 4798627 h 4798627"/>
              <a:gd name="connsiteX34" fmla="*/ 2441565 w 11784035"/>
              <a:gd name="connsiteY34" fmla="*/ 4790081 h 4798627"/>
              <a:gd name="connsiteX35" fmla="*/ 1424615 w 11784035"/>
              <a:gd name="connsiteY35" fmla="*/ 4790081 h 4798627"/>
              <a:gd name="connsiteX36" fmla="*/ 458941 w 11784035"/>
              <a:gd name="connsiteY36" fmla="*/ 4755898 h 4798627"/>
              <a:gd name="connsiteX37" fmla="*/ 31651 w 11784035"/>
              <a:gd name="connsiteY37" fmla="*/ 4661894 h 4798627"/>
              <a:gd name="connsiteX38" fmla="*/ 31651 w 11784035"/>
              <a:gd name="connsiteY38" fmla="*/ 4431157 h 4798627"/>
              <a:gd name="connsiteX0" fmla="*/ 65834 w 11784035"/>
              <a:gd name="connsiteY0" fmla="*/ 4328608 h 4798627"/>
              <a:gd name="connsiteX1" fmla="*/ 527307 w 11784035"/>
              <a:gd name="connsiteY1" fmla="*/ 4345699 h 4798627"/>
              <a:gd name="connsiteX2" fmla="*/ 1048600 w 11784035"/>
              <a:gd name="connsiteY2" fmla="*/ 4337154 h 4798627"/>
              <a:gd name="connsiteX3" fmla="*/ 1604077 w 11784035"/>
              <a:gd name="connsiteY3" fmla="*/ 4294425 h 4798627"/>
              <a:gd name="connsiteX4" fmla="*/ 2364653 w 11784035"/>
              <a:gd name="connsiteY4" fmla="*/ 4174784 h 4798627"/>
              <a:gd name="connsiteX5" fmla="*/ 3056862 w 11784035"/>
              <a:gd name="connsiteY5" fmla="*/ 4012413 h 4798627"/>
              <a:gd name="connsiteX6" fmla="*/ 4142178 w 11784035"/>
              <a:gd name="connsiteY6" fmla="*/ 3696219 h 4798627"/>
              <a:gd name="connsiteX7" fmla="*/ 5167673 w 11784035"/>
              <a:gd name="connsiteY7" fmla="*/ 3303113 h 4798627"/>
              <a:gd name="connsiteX8" fmla="*/ 6090619 w 11784035"/>
              <a:gd name="connsiteY8" fmla="*/ 2850185 h 4798627"/>
              <a:gd name="connsiteX9" fmla="*/ 7039202 w 11784035"/>
              <a:gd name="connsiteY9" fmla="*/ 2251980 h 4798627"/>
              <a:gd name="connsiteX10" fmla="*/ 7731412 w 11784035"/>
              <a:gd name="connsiteY10" fmla="*/ 1756324 h 4798627"/>
              <a:gd name="connsiteX11" fmla="*/ 8406529 w 11784035"/>
              <a:gd name="connsiteY11" fmla="*/ 1175210 h 4798627"/>
              <a:gd name="connsiteX12" fmla="*/ 9030372 w 11784035"/>
              <a:gd name="connsiteY12" fmla="*/ 577004 h 4798627"/>
              <a:gd name="connsiteX13" fmla="*/ 9389296 w 11784035"/>
              <a:gd name="connsiteY13" fmla="*/ 192443 h 4798627"/>
              <a:gd name="connsiteX14" fmla="*/ 9679853 w 11784035"/>
              <a:gd name="connsiteY14" fmla="*/ 12982 h 4798627"/>
              <a:gd name="connsiteX15" fmla="*/ 10722441 w 11784035"/>
              <a:gd name="connsiteY15" fmla="*/ 30074 h 4798627"/>
              <a:gd name="connsiteX16" fmla="*/ 11312099 w 11784035"/>
              <a:gd name="connsiteY16" fmla="*/ 158260 h 4798627"/>
              <a:gd name="connsiteX17" fmla="*/ 11713752 w 11784035"/>
              <a:gd name="connsiteY17" fmla="*/ 542821 h 4798627"/>
              <a:gd name="connsiteX18" fmla="*/ 11782118 w 11784035"/>
              <a:gd name="connsiteY18" fmla="*/ 1064115 h 4798627"/>
              <a:gd name="connsiteX19" fmla="*/ 11765027 w 11784035"/>
              <a:gd name="connsiteY19" fmla="*/ 1687957 h 4798627"/>
              <a:gd name="connsiteX20" fmla="*/ 11765027 w 11784035"/>
              <a:gd name="connsiteY20" fmla="*/ 2038335 h 4798627"/>
              <a:gd name="connsiteX21" fmla="*/ 11765027 w 11784035"/>
              <a:gd name="connsiteY21" fmla="*/ 2405804 h 4798627"/>
              <a:gd name="connsiteX22" fmla="*/ 11773572 w 11784035"/>
              <a:gd name="connsiteY22" fmla="*/ 2773273 h 4798627"/>
              <a:gd name="connsiteX23" fmla="*/ 11765027 w 11784035"/>
              <a:gd name="connsiteY23" fmla="*/ 2311801 h 4798627"/>
              <a:gd name="connsiteX24" fmla="*/ 11551382 w 11784035"/>
              <a:gd name="connsiteY24" fmla="*/ 2525446 h 4798627"/>
              <a:gd name="connsiteX25" fmla="*/ 10765170 w 11784035"/>
              <a:gd name="connsiteY25" fmla="*/ 3089469 h 4798627"/>
              <a:gd name="connsiteX26" fmla="*/ 9226926 w 11784035"/>
              <a:gd name="connsiteY26" fmla="*/ 3773131 h 4798627"/>
              <a:gd name="connsiteX27" fmla="*/ 8261252 w 11784035"/>
              <a:gd name="connsiteY27" fmla="*/ 4106418 h 4798627"/>
              <a:gd name="connsiteX28" fmla="*/ 7406671 w 11784035"/>
              <a:gd name="connsiteY28" fmla="*/ 4337154 h 4798627"/>
              <a:gd name="connsiteX29" fmla="*/ 6740099 w 11784035"/>
              <a:gd name="connsiteY29" fmla="*/ 4482432 h 4798627"/>
              <a:gd name="connsiteX30" fmla="*/ 5885520 w 11784035"/>
              <a:gd name="connsiteY30" fmla="*/ 4636256 h 4798627"/>
              <a:gd name="connsiteX31" fmla="*/ 5184765 w 11784035"/>
              <a:gd name="connsiteY31" fmla="*/ 4696077 h 4798627"/>
              <a:gd name="connsiteX32" fmla="*/ 3851621 w 11784035"/>
              <a:gd name="connsiteY32" fmla="*/ 4781535 h 4798627"/>
              <a:gd name="connsiteX33" fmla="*/ 3193595 w 11784035"/>
              <a:gd name="connsiteY33" fmla="*/ 4798627 h 4798627"/>
              <a:gd name="connsiteX34" fmla="*/ 2441565 w 11784035"/>
              <a:gd name="connsiteY34" fmla="*/ 4790081 h 4798627"/>
              <a:gd name="connsiteX35" fmla="*/ 1424615 w 11784035"/>
              <a:gd name="connsiteY35" fmla="*/ 4790081 h 4798627"/>
              <a:gd name="connsiteX36" fmla="*/ 458941 w 11784035"/>
              <a:gd name="connsiteY36" fmla="*/ 4755898 h 4798627"/>
              <a:gd name="connsiteX37" fmla="*/ 31651 w 11784035"/>
              <a:gd name="connsiteY37" fmla="*/ 4661894 h 4798627"/>
              <a:gd name="connsiteX38" fmla="*/ 31651 w 11784035"/>
              <a:gd name="connsiteY38" fmla="*/ 4431157 h 4798627"/>
              <a:gd name="connsiteX0" fmla="*/ 65834 w 11784024"/>
              <a:gd name="connsiteY0" fmla="*/ 4328608 h 4798627"/>
              <a:gd name="connsiteX1" fmla="*/ 527307 w 11784024"/>
              <a:gd name="connsiteY1" fmla="*/ 4345699 h 4798627"/>
              <a:gd name="connsiteX2" fmla="*/ 1048600 w 11784024"/>
              <a:gd name="connsiteY2" fmla="*/ 4337154 h 4798627"/>
              <a:gd name="connsiteX3" fmla="*/ 1604077 w 11784024"/>
              <a:gd name="connsiteY3" fmla="*/ 4294425 h 4798627"/>
              <a:gd name="connsiteX4" fmla="*/ 2364653 w 11784024"/>
              <a:gd name="connsiteY4" fmla="*/ 4174784 h 4798627"/>
              <a:gd name="connsiteX5" fmla="*/ 3056862 w 11784024"/>
              <a:gd name="connsiteY5" fmla="*/ 4012413 h 4798627"/>
              <a:gd name="connsiteX6" fmla="*/ 4142178 w 11784024"/>
              <a:gd name="connsiteY6" fmla="*/ 3696219 h 4798627"/>
              <a:gd name="connsiteX7" fmla="*/ 5167673 w 11784024"/>
              <a:gd name="connsiteY7" fmla="*/ 3303113 h 4798627"/>
              <a:gd name="connsiteX8" fmla="*/ 6090619 w 11784024"/>
              <a:gd name="connsiteY8" fmla="*/ 2850185 h 4798627"/>
              <a:gd name="connsiteX9" fmla="*/ 7039202 w 11784024"/>
              <a:gd name="connsiteY9" fmla="*/ 2251980 h 4798627"/>
              <a:gd name="connsiteX10" fmla="*/ 7731412 w 11784024"/>
              <a:gd name="connsiteY10" fmla="*/ 1756324 h 4798627"/>
              <a:gd name="connsiteX11" fmla="*/ 8406529 w 11784024"/>
              <a:gd name="connsiteY11" fmla="*/ 1175210 h 4798627"/>
              <a:gd name="connsiteX12" fmla="*/ 9030372 w 11784024"/>
              <a:gd name="connsiteY12" fmla="*/ 577004 h 4798627"/>
              <a:gd name="connsiteX13" fmla="*/ 9389296 w 11784024"/>
              <a:gd name="connsiteY13" fmla="*/ 192443 h 4798627"/>
              <a:gd name="connsiteX14" fmla="*/ 9679853 w 11784024"/>
              <a:gd name="connsiteY14" fmla="*/ 12982 h 4798627"/>
              <a:gd name="connsiteX15" fmla="*/ 10722441 w 11784024"/>
              <a:gd name="connsiteY15" fmla="*/ 30074 h 4798627"/>
              <a:gd name="connsiteX16" fmla="*/ 11312099 w 11784024"/>
              <a:gd name="connsiteY16" fmla="*/ 158260 h 4798627"/>
              <a:gd name="connsiteX17" fmla="*/ 11713752 w 11784024"/>
              <a:gd name="connsiteY17" fmla="*/ 542821 h 4798627"/>
              <a:gd name="connsiteX18" fmla="*/ 11782118 w 11784024"/>
              <a:gd name="connsiteY18" fmla="*/ 1064115 h 4798627"/>
              <a:gd name="connsiteX19" fmla="*/ 11765027 w 11784024"/>
              <a:gd name="connsiteY19" fmla="*/ 1687957 h 4798627"/>
              <a:gd name="connsiteX20" fmla="*/ 11765027 w 11784024"/>
              <a:gd name="connsiteY20" fmla="*/ 2038335 h 4798627"/>
              <a:gd name="connsiteX21" fmla="*/ 11765027 w 11784024"/>
              <a:gd name="connsiteY21" fmla="*/ 2405804 h 4798627"/>
              <a:gd name="connsiteX22" fmla="*/ 11765027 w 11784024"/>
              <a:gd name="connsiteY22" fmla="*/ 2311801 h 4798627"/>
              <a:gd name="connsiteX23" fmla="*/ 11551382 w 11784024"/>
              <a:gd name="connsiteY23" fmla="*/ 2525446 h 4798627"/>
              <a:gd name="connsiteX24" fmla="*/ 10765170 w 11784024"/>
              <a:gd name="connsiteY24" fmla="*/ 3089469 h 4798627"/>
              <a:gd name="connsiteX25" fmla="*/ 9226926 w 11784024"/>
              <a:gd name="connsiteY25" fmla="*/ 3773131 h 4798627"/>
              <a:gd name="connsiteX26" fmla="*/ 8261252 w 11784024"/>
              <a:gd name="connsiteY26" fmla="*/ 4106418 h 4798627"/>
              <a:gd name="connsiteX27" fmla="*/ 7406671 w 11784024"/>
              <a:gd name="connsiteY27" fmla="*/ 4337154 h 4798627"/>
              <a:gd name="connsiteX28" fmla="*/ 6740099 w 11784024"/>
              <a:gd name="connsiteY28" fmla="*/ 4482432 h 4798627"/>
              <a:gd name="connsiteX29" fmla="*/ 5885520 w 11784024"/>
              <a:gd name="connsiteY29" fmla="*/ 4636256 h 4798627"/>
              <a:gd name="connsiteX30" fmla="*/ 5184765 w 11784024"/>
              <a:gd name="connsiteY30" fmla="*/ 4696077 h 4798627"/>
              <a:gd name="connsiteX31" fmla="*/ 3851621 w 11784024"/>
              <a:gd name="connsiteY31" fmla="*/ 4781535 h 4798627"/>
              <a:gd name="connsiteX32" fmla="*/ 3193595 w 11784024"/>
              <a:gd name="connsiteY32" fmla="*/ 4798627 h 4798627"/>
              <a:gd name="connsiteX33" fmla="*/ 2441565 w 11784024"/>
              <a:gd name="connsiteY33" fmla="*/ 4790081 h 4798627"/>
              <a:gd name="connsiteX34" fmla="*/ 1424615 w 11784024"/>
              <a:gd name="connsiteY34" fmla="*/ 4790081 h 4798627"/>
              <a:gd name="connsiteX35" fmla="*/ 458941 w 11784024"/>
              <a:gd name="connsiteY35" fmla="*/ 4755898 h 4798627"/>
              <a:gd name="connsiteX36" fmla="*/ 31651 w 11784024"/>
              <a:gd name="connsiteY36" fmla="*/ 4661894 h 4798627"/>
              <a:gd name="connsiteX37" fmla="*/ 31651 w 11784024"/>
              <a:gd name="connsiteY37" fmla="*/ 4431157 h 4798627"/>
              <a:gd name="connsiteX0" fmla="*/ 65834 w 11784024"/>
              <a:gd name="connsiteY0" fmla="*/ 4328608 h 4798627"/>
              <a:gd name="connsiteX1" fmla="*/ 527307 w 11784024"/>
              <a:gd name="connsiteY1" fmla="*/ 4345699 h 4798627"/>
              <a:gd name="connsiteX2" fmla="*/ 1048600 w 11784024"/>
              <a:gd name="connsiteY2" fmla="*/ 4337154 h 4798627"/>
              <a:gd name="connsiteX3" fmla="*/ 1604077 w 11784024"/>
              <a:gd name="connsiteY3" fmla="*/ 4294425 h 4798627"/>
              <a:gd name="connsiteX4" fmla="*/ 2364653 w 11784024"/>
              <a:gd name="connsiteY4" fmla="*/ 4174784 h 4798627"/>
              <a:gd name="connsiteX5" fmla="*/ 3056862 w 11784024"/>
              <a:gd name="connsiteY5" fmla="*/ 4012413 h 4798627"/>
              <a:gd name="connsiteX6" fmla="*/ 4142178 w 11784024"/>
              <a:gd name="connsiteY6" fmla="*/ 3696219 h 4798627"/>
              <a:gd name="connsiteX7" fmla="*/ 5167673 w 11784024"/>
              <a:gd name="connsiteY7" fmla="*/ 3303113 h 4798627"/>
              <a:gd name="connsiteX8" fmla="*/ 6090619 w 11784024"/>
              <a:gd name="connsiteY8" fmla="*/ 2850185 h 4798627"/>
              <a:gd name="connsiteX9" fmla="*/ 7039202 w 11784024"/>
              <a:gd name="connsiteY9" fmla="*/ 2251980 h 4798627"/>
              <a:gd name="connsiteX10" fmla="*/ 7731412 w 11784024"/>
              <a:gd name="connsiteY10" fmla="*/ 1756324 h 4798627"/>
              <a:gd name="connsiteX11" fmla="*/ 8406529 w 11784024"/>
              <a:gd name="connsiteY11" fmla="*/ 1175210 h 4798627"/>
              <a:gd name="connsiteX12" fmla="*/ 9030372 w 11784024"/>
              <a:gd name="connsiteY12" fmla="*/ 577004 h 4798627"/>
              <a:gd name="connsiteX13" fmla="*/ 9389296 w 11784024"/>
              <a:gd name="connsiteY13" fmla="*/ 192443 h 4798627"/>
              <a:gd name="connsiteX14" fmla="*/ 9679853 w 11784024"/>
              <a:gd name="connsiteY14" fmla="*/ 12982 h 4798627"/>
              <a:gd name="connsiteX15" fmla="*/ 10722441 w 11784024"/>
              <a:gd name="connsiteY15" fmla="*/ 30074 h 4798627"/>
              <a:gd name="connsiteX16" fmla="*/ 11312099 w 11784024"/>
              <a:gd name="connsiteY16" fmla="*/ 158260 h 4798627"/>
              <a:gd name="connsiteX17" fmla="*/ 11713752 w 11784024"/>
              <a:gd name="connsiteY17" fmla="*/ 542821 h 4798627"/>
              <a:gd name="connsiteX18" fmla="*/ 11782118 w 11784024"/>
              <a:gd name="connsiteY18" fmla="*/ 1064115 h 4798627"/>
              <a:gd name="connsiteX19" fmla="*/ 11765027 w 11784024"/>
              <a:gd name="connsiteY19" fmla="*/ 1687957 h 4798627"/>
              <a:gd name="connsiteX20" fmla="*/ 11765027 w 11784024"/>
              <a:gd name="connsiteY20" fmla="*/ 2038335 h 4798627"/>
              <a:gd name="connsiteX21" fmla="*/ 11765027 w 11784024"/>
              <a:gd name="connsiteY21" fmla="*/ 2311801 h 4798627"/>
              <a:gd name="connsiteX22" fmla="*/ 11551382 w 11784024"/>
              <a:gd name="connsiteY22" fmla="*/ 2525446 h 4798627"/>
              <a:gd name="connsiteX23" fmla="*/ 10765170 w 11784024"/>
              <a:gd name="connsiteY23" fmla="*/ 3089469 h 4798627"/>
              <a:gd name="connsiteX24" fmla="*/ 9226926 w 11784024"/>
              <a:gd name="connsiteY24" fmla="*/ 3773131 h 4798627"/>
              <a:gd name="connsiteX25" fmla="*/ 8261252 w 11784024"/>
              <a:gd name="connsiteY25" fmla="*/ 4106418 h 4798627"/>
              <a:gd name="connsiteX26" fmla="*/ 7406671 w 11784024"/>
              <a:gd name="connsiteY26" fmla="*/ 4337154 h 4798627"/>
              <a:gd name="connsiteX27" fmla="*/ 6740099 w 11784024"/>
              <a:gd name="connsiteY27" fmla="*/ 4482432 h 4798627"/>
              <a:gd name="connsiteX28" fmla="*/ 5885520 w 11784024"/>
              <a:gd name="connsiteY28" fmla="*/ 4636256 h 4798627"/>
              <a:gd name="connsiteX29" fmla="*/ 5184765 w 11784024"/>
              <a:gd name="connsiteY29" fmla="*/ 4696077 h 4798627"/>
              <a:gd name="connsiteX30" fmla="*/ 3851621 w 11784024"/>
              <a:gd name="connsiteY30" fmla="*/ 4781535 h 4798627"/>
              <a:gd name="connsiteX31" fmla="*/ 3193595 w 11784024"/>
              <a:gd name="connsiteY31" fmla="*/ 4798627 h 4798627"/>
              <a:gd name="connsiteX32" fmla="*/ 2441565 w 11784024"/>
              <a:gd name="connsiteY32" fmla="*/ 4790081 h 4798627"/>
              <a:gd name="connsiteX33" fmla="*/ 1424615 w 11784024"/>
              <a:gd name="connsiteY33" fmla="*/ 4790081 h 4798627"/>
              <a:gd name="connsiteX34" fmla="*/ 458941 w 11784024"/>
              <a:gd name="connsiteY34" fmla="*/ 4755898 h 4798627"/>
              <a:gd name="connsiteX35" fmla="*/ 31651 w 11784024"/>
              <a:gd name="connsiteY35" fmla="*/ 4661894 h 4798627"/>
              <a:gd name="connsiteX36" fmla="*/ 31651 w 11784024"/>
              <a:gd name="connsiteY36" fmla="*/ 4431157 h 4798627"/>
              <a:gd name="connsiteX0" fmla="*/ 65834 w 11784024"/>
              <a:gd name="connsiteY0" fmla="*/ 4328608 h 4798627"/>
              <a:gd name="connsiteX1" fmla="*/ 527307 w 11784024"/>
              <a:gd name="connsiteY1" fmla="*/ 4345699 h 4798627"/>
              <a:gd name="connsiteX2" fmla="*/ 1048600 w 11784024"/>
              <a:gd name="connsiteY2" fmla="*/ 4337154 h 4798627"/>
              <a:gd name="connsiteX3" fmla="*/ 1604077 w 11784024"/>
              <a:gd name="connsiteY3" fmla="*/ 4294425 h 4798627"/>
              <a:gd name="connsiteX4" fmla="*/ 2364653 w 11784024"/>
              <a:gd name="connsiteY4" fmla="*/ 4174784 h 4798627"/>
              <a:gd name="connsiteX5" fmla="*/ 3056862 w 11784024"/>
              <a:gd name="connsiteY5" fmla="*/ 4012413 h 4798627"/>
              <a:gd name="connsiteX6" fmla="*/ 4142178 w 11784024"/>
              <a:gd name="connsiteY6" fmla="*/ 3696219 h 4798627"/>
              <a:gd name="connsiteX7" fmla="*/ 5167673 w 11784024"/>
              <a:gd name="connsiteY7" fmla="*/ 3303113 h 4798627"/>
              <a:gd name="connsiteX8" fmla="*/ 6090619 w 11784024"/>
              <a:gd name="connsiteY8" fmla="*/ 2850185 h 4798627"/>
              <a:gd name="connsiteX9" fmla="*/ 7039202 w 11784024"/>
              <a:gd name="connsiteY9" fmla="*/ 2251980 h 4798627"/>
              <a:gd name="connsiteX10" fmla="*/ 7731412 w 11784024"/>
              <a:gd name="connsiteY10" fmla="*/ 1756324 h 4798627"/>
              <a:gd name="connsiteX11" fmla="*/ 8406529 w 11784024"/>
              <a:gd name="connsiteY11" fmla="*/ 1175210 h 4798627"/>
              <a:gd name="connsiteX12" fmla="*/ 9030372 w 11784024"/>
              <a:gd name="connsiteY12" fmla="*/ 577004 h 4798627"/>
              <a:gd name="connsiteX13" fmla="*/ 9389296 w 11784024"/>
              <a:gd name="connsiteY13" fmla="*/ 192443 h 4798627"/>
              <a:gd name="connsiteX14" fmla="*/ 9679853 w 11784024"/>
              <a:gd name="connsiteY14" fmla="*/ 12982 h 4798627"/>
              <a:gd name="connsiteX15" fmla="*/ 10722441 w 11784024"/>
              <a:gd name="connsiteY15" fmla="*/ 30074 h 4798627"/>
              <a:gd name="connsiteX16" fmla="*/ 11312099 w 11784024"/>
              <a:gd name="connsiteY16" fmla="*/ 158260 h 4798627"/>
              <a:gd name="connsiteX17" fmla="*/ 11713752 w 11784024"/>
              <a:gd name="connsiteY17" fmla="*/ 542821 h 4798627"/>
              <a:gd name="connsiteX18" fmla="*/ 11782118 w 11784024"/>
              <a:gd name="connsiteY18" fmla="*/ 1064115 h 4798627"/>
              <a:gd name="connsiteX19" fmla="*/ 11765027 w 11784024"/>
              <a:gd name="connsiteY19" fmla="*/ 1687957 h 4798627"/>
              <a:gd name="connsiteX20" fmla="*/ 11765027 w 11784024"/>
              <a:gd name="connsiteY20" fmla="*/ 2038335 h 4798627"/>
              <a:gd name="connsiteX21" fmla="*/ 11551382 w 11784024"/>
              <a:gd name="connsiteY21" fmla="*/ 2525446 h 4798627"/>
              <a:gd name="connsiteX22" fmla="*/ 10765170 w 11784024"/>
              <a:gd name="connsiteY22" fmla="*/ 3089469 h 4798627"/>
              <a:gd name="connsiteX23" fmla="*/ 9226926 w 11784024"/>
              <a:gd name="connsiteY23" fmla="*/ 3773131 h 4798627"/>
              <a:gd name="connsiteX24" fmla="*/ 8261252 w 11784024"/>
              <a:gd name="connsiteY24" fmla="*/ 4106418 h 4798627"/>
              <a:gd name="connsiteX25" fmla="*/ 7406671 w 11784024"/>
              <a:gd name="connsiteY25" fmla="*/ 4337154 h 4798627"/>
              <a:gd name="connsiteX26" fmla="*/ 6740099 w 11784024"/>
              <a:gd name="connsiteY26" fmla="*/ 4482432 h 4798627"/>
              <a:gd name="connsiteX27" fmla="*/ 5885520 w 11784024"/>
              <a:gd name="connsiteY27" fmla="*/ 4636256 h 4798627"/>
              <a:gd name="connsiteX28" fmla="*/ 5184765 w 11784024"/>
              <a:gd name="connsiteY28" fmla="*/ 4696077 h 4798627"/>
              <a:gd name="connsiteX29" fmla="*/ 3851621 w 11784024"/>
              <a:gd name="connsiteY29" fmla="*/ 4781535 h 4798627"/>
              <a:gd name="connsiteX30" fmla="*/ 3193595 w 11784024"/>
              <a:gd name="connsiteY30" fmla="*/ 4798627 h 4798627"/>
              <a:gd name="connsiteX31" fmla="*/ 2441565 w 11784024"/>
              <a:gd name="connsiteY31" fmla="*/ 4790081 h 4798627"/>
              <a:gd name="connsiteX32" fmla="*/ 1424615 w 11784024"/>
              <a:gd name="connsiteY32" fmla="*/ 4790081 h 4798627"/>
              <a:gd name="connsiteX33" fmla="*/ 458941 w 11784024"/>
              <a:gd name="connsiteY33" fmla="*/ 4755898 h 4798627"/>
              <a:gd name="connsiteX34" fmla="*/ 31651 w 11784024"/>
              <a:gd name="connsiteY34" fmla="*/ 4661894 h 4798627"/>
              <a:gd name="connsiteX35" fmla="*/ 31651 w 11784024"/>
              <a:gd name="connsiteY35" fmla="*/ 4431157 h 4798627"/>
              <a:gd name="connsiteX0" fmla="*/ 65834 w 11841939"/>
              <a:gd name="connsiteY0" fmla="*/ 4328608 h 4798627"/>
              <a:gd name="connsiteX1" fmla="*/ 527307 w 11841939"/>
              <a:gd name="connsiteY1" fmla="*/ 4345699 h 4798627"/>
              <a:gd name="connsiteX2" fmla="*/ 1048600 w 11841939"/>
              <a:gd name="connsiteY2" fmla="*/ 4337154 h 4798627"/>
              <a:gd name="connsiteX3" fmla="*/ 1604077 w 11841939"/>
              <a:gd name="connsiteY3" fmla="*/ 4294425 h 4798627"/>
              <a:gd name="connsiteX4" fmla="*/ 2364653 w 11841939"/>
              <a:gd name="connsiteY4" fmla="*/ 4174784 h 4798627"/>
              <a:gd name="connsiteX5" fmla="*/ 3056862 w 11841939"/>
              <a:gd name="connsiteY5" fmla="*/ 4012413 h 4798627"/>
              <a:gd name="connsiteX6" fmla="*/ 4142178 w 11841939"/>
              <a:gd name="connsiteY6" fmla="*/ 3696219 h 4798627"/>
              <a:gd name="connsiteX7" fmla="*/ 5167673 w 11841939"/>
              <a:gd name="connsiteY7" fmla="*/ 3303113 h 4798627"/>
              <a:gd name="connsiteX8" fmla="*/ 6090619 w 11841939"/>
              <a:gd name="connsiteY8" fmla="*/ 2850185 h 4798627"/>
              <a:gd name="connsiteX9" fmla="*/ 7039202 w 11841939"/>
              <a:gd name="connsiteY9" fmla="*/ 2251980 h 4798627"/>
              <a:gd name="connsiteX10" fmla="*/ 7731412 w 11841939"/>
              <a:gd name="connsiteY10" fmla="*/ 1756324 h 4798627"/>
              <a:gd name="connsiteX11" fmla="*/ 8406529 w 11841939"/>
              <a:gd name="connsiteY11" fmla="*/ 1175210 h 4798627"/>
              <a:gd name="connsiteX12" fmla="*/ 9030372 w 11841939"/>
              <a:gd name="connsiteY12" fmla="*/ 577004 h 4798627"/>
              <a:gd name="connsiteX13" fmla="*/ 9389296 w 11841939"/>
              <a:gd name="connsiteY13" fmla="*/ 192443 h 4798627"/>
              <a:gd name="connsiteX14" fmla="*/ 9679853 w 11841939"/>
              <a:gd name="connsiteY14" fmla="*/ 12982 h 4798627"/>
              <a:gd name="connsiteX15" fmla="*/ 10722441 w 11841939"/>
              <a:gd name="connsiteY15" fmla="*/ 30074 h 4798627"/>
              <a:gd name="connsiteX16" fmla="*/ 11312099 w 11841939"/>
              <a:gd name="connsiteY16" fmla="*/ 158260 h 4798627"/>
              <a:gd name="connsiteX17" fmla="*/ 11713752 w 11841939"/>
              <a:gd name="connsiteY17" fmla="*/ 542821 h 4798627"/>
              <a:gd name="connsiteX18" fmla="*/ 11782118 w 11841939"/>
              <a:gd name="connsiteY18" fmla="*/ 1064115 h 4798627"/>
              <a:gd name="connsiteX19" fmla="*/ 11765027 w 11841939"/>
              <a:gd name="connsiteY19" fmla="*/ 1687957 h 4798627"/>
              <a:gd name="connsiteX20" fmla="*/ 11765027 w 11841939"/>
              <a:gd name="connsiteY20" fmla="*/ 2038335 h 4798627"/>
              <a:gd name="connsiteX21" fmla="*/ 11841939 w 11841939"/>
              <a:gd name="connsiteY21" fmla="*/ 1987061 h 4798627"/>
              <a:gd name="connsiteX22" fmla="*/ 10765170 w 11841939"/>
              <a:gd name="connsiteY22" fmla="*/ 3089469 h 4798627"/>
              <a:gd name="connsiteX23" fmla="*/ 9226926 w 11841939"/>
              <a:gd name="connsiteY23" fmla="*/ 3773131 h 4798627"/>
              <a:gd name="connsiteX24" fmla="*/ 8261252 w 11841939"/>
              <a:gd name="connsiteY24" fmla="*/ 4106418 h 4798627"/>
              <a:gd name="connsiteX25" fmla="*/ 7406671 w 11841939"/>
              <a:gd name="connsiteY25" fmla="*/ 4337154 h 4798627"/>
              <a:gd name="connsiteX26" fmla="*/ 6740099 w 11841939"/>
              <a:gd name="connsiteY26" fmla="*/ 4482432 h 4798627"/>
              <a:gd name="connsiteX27" fmla="*/ 5885520 w 11841939"/>
              <a:gd name="connsiteY27" fmla="*/ 4636256 h 4798627"/>
              <a:gd name="connsiteX28" fmla="*/ 5184765 w 11841939"/>
              <a:gd name="connsiteY28" fmla="*/ 4696077 h 4798627"/>
              <a:gd name="connsiteX29" fmla="*/ 3851621 w 11841939"/>
              <a:gd name="connsiteY29" fmla="*/ 4781535 h 4798627"/>
              <a:gd name="connsiteX30" fmla="*/ 3193595 w 11841939"/>
              <a:gd name="connsiteY30" fmla="*/ 4798627 h 4798627"/>
              <a:gd name="connsiteX31" fmla="*/ 2441565 w 11841939"/>
              <a:gd name="connsiteY31" fmla="*/ 4790081 h 4798627"/>
              <a:gd name="connsiteX32" fmla="*/ 1424615 w 11841939"/>
              <a:gd name="connsiteY32" fmla="*/ 4790081 h 4798627"/>
              <a:gd name="connsiteX33" fmla="*/ 458941 w 11841939"/>
              <a:gd name="connsiteY33" fmla="*/ 4755898 h 4798627"/>
              <a:gd name="connsiteX34" fmla="*/ 31651 w 11841939"/>
              <a:gd name="connsiteY34" fmla="*/ 4661894 h 4798627"/>
              <a:gd name="connsiteX35" fmla="*/ 31651 w 11841939"/>
              <a:gd name="connsiteY35" fmla="*/ 4431157 h 4798627"/>
              <a:gd name="connsiteX0" fmla="*/ 65834 w 11921207"/>
              <a:gd name="connsiteY0" fmla="*/ 4328608 h 4798627"/>
              <a:gd name="connsiteX1" fmla="*/ 527307 w 11921207"/>
              <a:gd name="connsiteY1" fmla="*/ 4345699 h 4798627"/>
              <a:gd name="connsiteX2" fmla="*/ 1048600 w 11921207"/>
              <a:gd name="connsiteY2" fmla="*/ 4337154 h 4798627"/>
              <a:gd name="connsiteX3" fmla="*/ 1604077 w 11921207"/>
              <a:gd name="connsiteY3" fmla="*/ 4294425 h 4798627"/>
              <a:gd name="connsiteX4" fmla="*/ 2364653 w 11921207"/>
              <a:gd name="connsiteY4" fmla="*/ 4174784 h 4798627"/>
              <a:gd name="connsiteX5" fmla="*/ 3056862 w 11921207"/>
              <a:gd name="connsiteY5" fmla="*/ 4012413 h 4798627"/>
              <a:gd name="connsiteX6" fmla="*/ 4142178 w 11921207"/>
              <a:gd name="connsiteY6" fmla="*/ 3696219 h 4798627"/>
              <a:gd name="connsiteX7" fmla="*/ 5167673 w 11921207"/>
              <a:gd name="connsiteY7" fmla="*/ 3303113 h 4798627"/>
              <a:gd name="connsiteX8" fmla="*/ 6090619 w 11921207"/>
              <a:gd name="connsiteY8" fmla="*/ 2850185 h 4798627"/>
              <a:gd name="connsiteX9" fmla="*/ 7039202 w 11921207"/>
              <a:gd name="connsiteY9" fmla="*/ 2251980 h 4798627"/>
              <a:gd name="connsiteX10" fmla="*/ 7731412 w 11921207"/>
              <a:gd name="connsiteY10" fmla="*/ 1756324 h 4798627"/>
              <a:gd name="connsiteX11" fmla="*/ 8406529 w 11921207"/>
              <a:gd name="connsiteY11" fmla="*/ 1175210 h 4798627"/>
              <a:gd name="connsiteX12" fmla="*/ 9030372 w 11921207"/>
              <a:gd name="connsiteY12" fmla="*/ 577004 h 4798627"/>
              <a:gd name="connsiteX13" fmla="*/ 9389296 w 11921207"/>
              <a:gd name="connsiteY13" fmla="*/ 192443 h 4798627"/>
              <a:gd name="connsiteX14" fmla="*/ 9679853 w 11921207"/>
              <a:gd name="connsiteY14" fmla="*/ 12982 h 4798627"/>
              <a:gd name="connsiteX15" fmla="*/ 10722441 w 11921207"/>
              <a:gd name="connsiteY15" fmla="*/ 30074 h 4798627"/>
              <a:gd name="connsiteX16" fmla="*/ 11312099 w 11921207"/>
              <a:gd name="connsiteY16" fmla="*/ 158260 h 4798627"/>
              <a:gd name="connsiteX17" fmla="*/ 11713752 w 11921207"/>
              <a:gd name="connsiteY17" fmla="*/ 542821 h 4798627"/>
              <a:gd name="connsiteX18" fmla="*/ 11782118 w 11921207"/>
              <a:gd name="connsiteY18" fmla="*/ 1064115 h 4798627"/>
              <a:gd name="connsiteX19" fmla="*/ 11765027 w 11921207"/>
              <a:gd name="connsiteY19" fmla="*/ 1687957 h 4798627"/>
              <a:gd name="connsiteX20" fmla="*/ 11765027 w 11921207"/>
              <a:gd name="connsiteY20" fmla="*/ 2038335 h 4798627"/>
              <a:gd name="connsiteX21" fmla="*/ 11841939 w 11921207"/>
              <a:gd name="connsiteY21" fmla="*/ 1987061 h 4798627"/>
              <a:gd name="connsiteX22" fmla="*/ 10500250 w 11921207"/>
              <a:gd name="connsiteY22" fmla="*/ 3166381 h 4798627"/>
              <a:gd name="connsiteX23" fmla="*/ 9226926 w 11921207"/>
              <a:gd name="connsiteY23" fmla="*/ 3773131 h 4798627"/>
              <a:gd name="connsiteX24" fmla="*/ 8261252 w 11921207"/>
              <a:gd name="connsiteY24" fmla="*/ 4106418 h 4798627"/>
              <a:gd name="connsiteX25" fmla="*/ 7406671 w 11921207"/>
              <a:gd name="connsiteY25" fmla="*/ 4337154 h 4798627"/>
              <a:gd name="connsiteX26" fmla="*/ 6740099 w 11921207"/>
              <a:gd name="connsiteY26" fmla="*/ 4482432 h 4798627"/>
              <a:gd name="connsiteX27" fmla="*/ 5885520 w 11921207"/>
              <a:gd name="connsiteY27" fmla="*/ 4636256 h 4798627"/>
              <a:gd name="connsiteX28" fmla="*/ 5184765 w 11921207"/>
              <a:gd name="connsiteY28" fmla="*/ 4696077 h 4798627"/>
              <a:gd name="connsiteX29" fmla="*/ 3851621 w 11921207"/>
              <a:gd name="connsiteY29" fmla="*/ 4781535 h 4798627"/>
              <a:gd name="connsiteX30" fmla="*/ 3193595 w 11921207"/>
              <a:gd name="connsiteY30" fmla="*/ 4798627 h 4798627"/>
              <a:gd name="connsiteX31" fmla="*/ 2441565 w 11921207"/>
              <a:gd name="connsiteY31" fmla="*/ 4790081 h 4798627"/>
              <a:gd name="connsiteX32" fmla="*/ 1424615 w 11921207"/>
              <a:gd name="connsiteY32" fmla="*/ 4790081 h 4798627"/>
              <a:gd name="connsiteX33" fmla="*/ 458941 w 11921207"/>
              <a:gd name="connsiteY33" fmla="*/ 4755898 h 4798627"/>
              <a:gd name="connsiteX34" fmla="*/ 31651 w 11921207"/>
              <a:gd name="connsiteY34" fmla="*/ 4661894 h 4798627"/>
              <a:gd name="connsiteX35" fmla="*/ 31651 w 11921207"/>
              <a:gd name="connsiteY35" fmla="*/ 4431157 h 4798627"/>
              <a:gd name="connsiteX0" fmla="*/ 65834 w 11921207"/>
              <a:gd name="connsiteY0" fmla="*/ 4328608 h 4798627"/>
              <a:gd name="connsiteX1" fmla="*/ 527307 w 11921207"/>
              <a:gd name="connsiteY1" fmla="*/ 4345699 h 4798627"/>
              <a:gd name="connsiteX2" fmla="*/ 1048600 w 11921207"/>
              <a:gd name="connsiteY2" fmla="*/ 4337154 h 4798627"/>
              <a:gd name="connsiteX3" fmla="*/ 1604077 w 11921207"/>
              <a:gd name="connsiteY3" fmla="*/ 4294425 h 4798627"/>
              <a:gd name="connsiteX4" fmla="*/ 2364653 w 11921207"/>
              <a:gd name="connsiteY4" fmla="*/ 4174784 h 4798627"/>
              <a:gd name="connsiteX5" fmla="*/ 3056862 w 11921207"/>
              <a:gd name="connsiteY5" fmla="*/ 4012413 h 4798627"/>
              <a:gd name="connsiteX6" fmla="*/ 4142178 w 11921207"/>
              <a:gd name="connsiteY6" fmla="*/ 3696219 h 4798627"/>
              <a:gd name="connsiteX7" fmla="*/ 5167673 w 11921207"/>
              <a:gd name="connsiteY7" fmla="*/ 3303113 h 4798627"/>
              <a:gd name="connsiteX8" fmla="*/ 6090619 w 11921207"/>
              <a:gd name="connsiteY8" fmla="*/ 2850185 h 4798627"/>
              <a:gd name="connsiteX9" fmla="*/ 7039202 w 11921207"/>
              <a:gd name="connsiteY9" fmla="*/ 2251980 h 4798627"/>
              <a:gd name="connsiteX10" fmla="*/ 7731412 w 11921207"/>
              <a:gd name="connsiteY10" fmla="*/ 1756324 h 4798627"/>
              <a:gd name="connsiteX11" fmla="*/ 8406529 w 11921207"/>
              <a:gd name="connsiteY11" fmla="*/ 1175210 h 4798627"/>
              <a:gd name="connsiteX12" fmla="*/ 9030372 w 11921207"/>
              <a:gd name="connsiteY12" fmla="*/ 577004 h 4798627"/>
              <a:gd name="connsiteX13" fmla="*/ 9389296 w 11921207"/>
              <a:gd name="connsiteY13" fmla="*/ 192443 h 4798627"/>
              <a:gd name="connsiteX14" fmla="*/ 9679853 w 11921207"/>
              <a:gd name="connsiteY14" fmla="*/ 12982 h 4798627"/>
              <a:gd name="connsiteX15" fmla="*/ 10722441 w 11921207"/>
              <a:gd name="connsiteY15" fmla="*/ 30074 h 4798627"/>
              <a:gd name="connsiteX16" fmla="*/ 11312099 w 11921207"/>
              <a:gd name="connsiteY16" fmla="*/ 158260 h 4798627"/>
              <a:gd name="connsiteX17" fmla="*/ 11713752 w 11921207"/>
              <a:gd name="connsiteY17" fmla="*/ 542821 h 4798627"/>
              <a:gd name="connsiteX18" fmla="*/ 11782118 w 11921207"/>
              <a:gd name="connsiteY18" fmla="*/ 1064115 h 4798627"/>
              <a:gd name="connsiteX19" fmla="*/ 11765027 w 11921207"/>
              <a:gd name="connsiteY19" fmla="*/ 1687957 h 4798627"/>
              <a:gd name="connsiteX20" fmla="*/ 11765027 w 11921207"/>
              <a:gd name="connsiteY20" fmla="*/ 2038335 h 4798627"/>
              <a:gd name="connsiteX21" fmla="*/ 11841939 w 11921207"/>
              <a:gd name="connsiteY21" fmla="*/ 1987061 h 4798627"/>
              <a:gd name="connsiteX22" fmla="*/ 10500250 w 11921207"/>
              <a:gd name="connsiteY22" fmla="*/ 3166381 h 4798627"/>
              <a:gd name="connsiteX23" fmla="*/ 9508937 w 11921207"/>
              <a:gd name="connsiteY23" fmla="*/ 3593670 h 4798627"/>
              <a:gd name="connsiteX24" fmla="*/ 8261252 w 11921207"/>
              <a:gd name="connsiteY24" fmla="*/ 4106418 h 4798627"/>
              <a:gd name="connsiteX25" fmla="*/ 7406671 w 11921207"/>
              <a:gd name="connsiteY25" fmla="*/ 4337154 h 4798627"/>
              <a:gd name="connsiteX26" fmla="*/ 6740099 w 11921207"/>
              <a:gd name="connsiteY26" fmla="*/ 4482432 h 4798627"/>
              <a:gd name="connsiteX27" fmla="*/ 5885520 w 11921207"/>
              <a:gd name="connsiteY27" fmla="*/ 4636256 h 4798627"/>
              <a:gd name="connsiteX28" fmla="*/ 5184765 w 11921207"/>
              <a:gd name="connsiteY28" fmla="*/ 4696077 h 4798627"/>
              <a:gd name="connsiteX29" fmla="*/ 3851621 w 11921207"/>
              <a:gd name="connsiteY29" fmla="*/ 4781535 h 4798627"/>
              <a:gd name="connsiteX30" fmla="*/ 3193595 w 11921207"/>
              <a:gd name="connsiteY30" fmla="*/ 4798627 h 4798627"/>
              <a:gd name="connsiteX31" fmla="*/ 2441565 w 11921207"/>
              <a:gd name="connsiteY31" fmla="*/ 4790081 h 4798627"/>
              <a:gd name="connsiteX32" fmla="*/ 1424615 w 11921207"/>
              <a:gd name="connsiteY32" fmla="*/ 4790081 h 4798627"/>
              <a:gd name="connsiteX33" fmla="*/ 458941 w 11921207"/>
              <a:gd name="connsiteY33" fmla="*/ 4755898 h 4798627"/>
              <a:gd name="connsiteX34" fmla="*/ 31651 w 11921207"/>
              <a:gd name="connsiteY34" fmla="*/ 4661894 h 4798627"/>
              <a:gd name="connsiteX35" fmla="*/ 31651 w 11921207"/>
              <a:gd name="connsiteY35" fmla="*/ 4431157 h 4798627"/>
              <a:gd name="connsiteX0" fmla="*/ 65834 w 11912575"/>
              <a:gd name="connsiteY0" fmla="*/ 4328608 h 4798627"/>
              <a:gd name="connsiteX1" fmla="*/ 527307 w 11912575"/>
              <a:gd name="connsiteY1" fmla="*/ 4345699 h 4798627"/>
              <a:gd name="connsiteX2" fmla="*/ 1048600 w 11912575"/>
              <a:gd name="connsiteY2" fmla="*/ 4337154 h 4798627"/>
              <a:gd name="connsiteX3" fmla="*/ 1604077 w 11912575"/>
              <a:gd name="connsiteY3" fmla="*/ 4294425 h 4798627"/>
              <a:gd name="connsiteX4" fmla="*/ 2364653 w 11912575"/>
              <a:gd name="connsiteY4" fmla="*/ 4174784 h 4798627"/>
              <a:gd name="connsiteX5" fmla="*/ 3056862 w 11912575"/>
              <a:gd name="connsiteY5" fmla="*/ 4012413 h 4798627"/>
              <a:gd name="connsiteX6" fmla="*/ 4142178 w 11912575"/>
              <a:gd name="connsiteY6" fmla="*/ 3696219 h 4798627"/>
              <a:gd name="connsiteX7" fmla="*/ 5167673 w 11912575"/>
              <a:gd name="connsiteY7" fmla="*/ 3303113 h 4798627"/>
              <a:gd name="connsiteX8" fmla="*/ 6090619 w 11912575"/>
              <a:gd name="connsiteY8" fmla="*/ 2850185 h 4798627"/>
              <a:gd name="connsiteX9" fmla="*/ 7039202 w 11912575"/>
              <a:gd name="connsiteY9" fmla="*/ 2251980 h 4798627"/>
              <a:gd name="connsiteX10" fmla="*/ 7731412 w 11912575"/>
              <a:gd name="connsiteY10" fmla="*/ 1756324 h 4798627"/>
              <a:gd name="connsiteX11" fmla="*/ 8406529 w 11912575"/>
              <a:gd name="connsiteY11" fmla="*/ 1175210 h 4798627"/>
              <a:gd name="connsiteX12" fmla="*/ 9030372 w 11912575"/>
              <a:gd name="connsiteY12" fmla="*/ 577004 h 4798627"/>
              <a:gd name="connsiteX13" fmla="*/ 9389296 w 11912575"/>
              <a:gd name="connsiteY13" fmla="*/ 192443 h 4798627"/>
              <a:gd name="connsiteX14" fmla="*/ 9679853 w 11912575"/>
              <a:gd name="connsiteY14" fmla="*/ 12982 h 4798627"/>
              <a:gd name="connsiteX15" fmla="*/ 10722441 w 11912575"/>
              <a:gd name="connsiteY15" fmla="*/ 30074 h 4798627"/>
              <a:gd name="connsiteX16" fmla="*/ 11312099 w 11912575"/>
              <a:gd name="connsiteY16" fmla="*/ 158260 h 4798627"/>
              <a:gd name="connsiteX17" fmla="*/ 11713752 w 11912575"/>
              <a:gd name="connsiteY17" fmla="*/ 542821 h 4798627"/>
              <a:gd name="connsiteX18" fmla="*/ 11782118 w 11912575"/>
              <a:gd name="connsiteY18" fmla="*/ 1064115 h 4798627"/>
              <a:gd name="connsiteX19" fmla="*/ 11765027 w 11912575"/>
              <a:gd name="connsiteY19" fmla="*/ 1687957 h 4798627"/>
              <a:gd name="connsiteX20" fmla="*/ 11765027 w 11912575"/>
              <a:gd name="connsiteY20" fmla="*/ 2038335 h 4798627"/>
              <a:gd name="connsiteX21" fmla="*/ 11841939 w 11912575"/>
              <a:gd name="connsiteY21" fmla="*/ 1987061 h 4798627"/>
              <a:gd name="connsiteX22" fmla="*/ 10619891 w 11912575"/>
              <a:gd name="connsiteY22" fmla="*/ 2935645 h 4798627"/>
              <a:gd name="connsiteX23" fmla="*/ 9508937 w 11912575"/>
              <a:gd name="connsiteY23" fmla="*/ 3593670 h 4798627"/>
              <a:gd name="connsiteX24" fmla="*/ 8261252 w 11912575"/>
              <a:gd name="connsiteY24" fmla="*/ 4106418 h 4798627"/>
              <a:gd name="connsiteX25" fmla="*/ 7406671 w 11912575"/>
              <a:gd name="connsiteY25" fmla="*/ 4337154 h 4798627"/>
              <a:gd name="connsiteX26" fmla="*/ 6740099 w 11912575"/>
              <a:gd name="connsiteY26" fmla="*/ 4482432 h 4798627"/>
              <a:gd name="connsiteX27" fmla="*/ 5885520 w 11912575"/>
              <a:gd name="connsiteY27" fmla="*/ 4636256 h 4798627"/>
              <a:gd name="connsiteX28" fmla="*/ 5184765 w 11912575"/>
              <a:gd name="connsiteY28" fmla="*/ 4696077 h 4798627"/>
              <a:gd name="connsiteX29" fmla="*/ 3851621 w 11912575"/>
              <a:gd name="connsiteY29" fmla="*/ 4781535 h 4798627"/>
              <a:gd name="connsiteX30" fmla="*/ 3193595 w 11912575"/>
              <a:gd name="connsiteY30" fmla="*/ 4798627 h 4798627"/>
              <a:gd name="connsiteX31" fmla="*/ 2441565 w 11912575"/>
              <a:gd name="connsiteY31" fmla="*/ 4790081 h 4798627"/>
              <a:gd name="connsiteX32" fmla="*/ 1424615 w 11912575"/>
              <a:gd name="connsiteY32" fmla="*/ 4790081 h 4798627"/>
              <a:gd name="connsiteX33" fmla="*/ 458941 w 11912575"/>
              <a:gd name="connsiteY33" fmla="*/ 4755898 h 4798627"/>
              <a:gd name="connsiteX34" fmla="*/ 31651 w 11912575"/>
              <a:gd name="connsiteY34" fmla="*/ 4661894 h 4798627"/>
              <a:gd name="connsiteX35" fmla="*/ 31651 w 11912575"/>
              <a:gd name="connsiteY35" fmla="*/ 4431157 h 4798627"/>
              <a:gd name="connsiteX0" fmla="*/ 65834 w 11912575"/>
              <a:gd name="connsiteY0" fmla="*/ 4328608 h 4798627"/>
              <a:gd name="connsiteX1" fmla="*/ 527307 w 11912575"/>
              <a:gd name="connsiteY1" fmla="*/ 4345699 h 4798627"/>
              <a:gd name="connsiteX2" fmla="*/ 1048600 w 11912575"/>
              <a:gd name="connsiteY2" fmla="*/ 4337154 h 4798627"/>
              <a:gd name="connsiteX3" fmla="*/ 1604077 w 11912575"/>
              <a:gd name="connsiteY3" fmla="*/ 4294425 h 4798627"/>
              <a:gd name="connsiteX4" fmla="*/ 2364653 w 11912575"/>
              <a:gd name="connsiteY4" fmla="*/ 4174784 h 4798627"/>
              <a:gd name="connsiteX5" fmla="*/ 3056862 w 11912575"/>
              <a:gd name="connsiteY5" fmla="*/ 4012413 h 4798627"/>
              <a:gd name="connsiteX6" fmla="*/ 4142178 w 11912575"/>
              <a:gd name="connsiteY6" fmla="*/ 3696219 h 4798627"/>
              <a:gd name="connsiteX7" fmla="*/ 5167673 w 11912575"/>
              <a:gd name="connsiteY7" fmla="*/ 3303113 h 4798627"/>
              <a:gd name="connsiteX8" fmla="*/ 6090619 w 11912575"/>
              <a:gd name="connsiteY8" fmla="*/ 2850185 h 4798627"/>
              <a:gd name="connsiteX9" fmla="*/ 7039202 w 11912575"/>
              <a:gd name="connsiteY9" fmla="*/ 2251980 h 4798627"/>
              <a:gd name="connsiteX10" fmla="*/ 7731412 w 11912575"/>
              <a:gd name="connsiteY10" fmla="*/ 1756324 h 4798627"/>
              <a:gd name="connsiteX11" fmla="*/ 8406529 w 11912575"/>
              <a:gd name="connsiteY11" fmla="*/ 1175210 h 4798627"/>
              <a:gd name="connsiteX12" fmla="*/ 9030372 w 11912575"/>
              <a:gd name="connsiteY12" fmla="*/ 577004 h 4798627"/>
              <a:gd name="connsiteX13" fmla="*/ 9389296 w 11912575"/>
              <a:gd name="connsiteY13" fmla="*/ 192443 h 4798627"/>
              <a:gd name="connsiteX14" fmla="*/ 9679853 w 11912575"/>
              <a:gd name="connsiteY14" fmla="*/ 12982 h 4798627"/>
              <a:gd name="connsiteX15" fmla="*/ 10722441 w 11912575"/>
              <a:gd name="connsiteY15" fmla="*/ 30074 h 4798627"/>
              <a:gd name="connsiteX16" fmla="*/ 11312099 w 11912575"/>
              <a:gd name="connsiteY16" fmla="*/ 158260 h 4798627"/>
              <a:gd name="connsiteX17" fmla="*/ 11713752 w 11912575"/>
              <a:gd name="connsiteY17" fmla="*/ 542821 h 4798627"/>
              <a:gd name="connsiteX18" fmla="*/ 11782118 w 11912575"/>
              <a:gd name="connsiteY18" fmla="*/ 1064115 h 4798627"/>
              <a:gd name="connsiteX19" fmla="*/ 11765027 w 11912575"/>
              <a:gd name="connsiteY19" fmla="*/ 1687957 h 4798627"/>
              <a:gd name="connsiteX20" fmla="*/ 11765027 w 11912575"/>
              <a:gd name="connsiteY20" fmla="*/ 2038335 h 4798627"/>
              <a:gd name="connsiteX21" fmla="*/ 11841939 w 11912575"/>
              <a:gd name="connsiteY21" fmla="*/ 1987061 h 4798627"/>
              <a:gd name="connsiteX22" fmla="*/ 10619891 w 11912575"/>
              <a:gd name="connsiteY22" fmla="*/ 2935645 h 4798627"/>
              <a:gd name="connsiteX23" fmla="*/ 9508937 w 11912575"/>
              <a:gd name="connsiteY23" fmla="*/ 3593670 h 4798627"/>
              <a:gd name="connsiteX24" fmla="*/ 8261252 w 11912575"/>
              <a:gd name="connsiteY24" fmla="*/ 4106418 h 4798627"/>
              <a:gd name="connsiteX25" fmla="*/ 7406671 w 11912575"/>
              <a:gd name="connsiteY25" fmla="*/ 4337154 h 4798627"/>
              <a:gd name="connsiteX26" fmla="*/ 6740099 w 11912575"/>
              <a:gd name="connsiteY26" fmla="*/ 4482432 h 4798627"/>
              <a:gd name="connsiteX27" fmla="*/ 5885520 w 11912575"/>
              <a:gd name="connsiteY27" fmla="*/ 4636256 h 4798627"/>
              <a:gd name="connsiteX28" fmla="*/ 5184765 w 11912575"/>
              <a:gd name="connsiteY28" fmla="*/ 4696077 h 4798627"/>
              <a:gd name="connsiteX29" fmla="*/ 3851621 w 11912575"/>
              <a:gd name="connsiteY29" fmla="*/ 4781535 h 4798627"/>
              <a:gd name="connsiteX30" fmla="*/ 3193595 w 11912575"/>
              <a:gd name="connsiteY30" fmla="*/ 4798627 h 4798627"/>
              <a:gd name="connsiteX31" fmla="*/ 2441565 w 11912575"/>
              <a:gd name="connsiteY31" fmla="*/ 4790081 h 4798627"/>
              <a:gd name="connsiteX32" fmla="*/ 1424615 w 11912575"/>
              <a:gd name="connsiteY32" fmla="*/ 4790081 h 4798627"/>
              <a:gd name="connsiteX33" fmla="*/ 458941 w 11912575"/>
              <a:gd name="connsiteY33" fmla="*/ 4755898 h 4798627"/>
              <a:gd name="connsiteX34" fmla="*/ 31651 w 11912575"/>
              <a:gd name="connsiteY34" fmla="*/ 4661894 h 4798627"/>
              <a:gd name="connsiteX35" fmla="*/ 31651 w 11912575"/>
              <a:gd name="connsiteY35" fmla="*/ 4431157 h 4798627"/>
              <a:gd name="connsiteX0" fmla="*/ 239017 w 11912575"/>
              <a:gd name="connsiteY0" fmla="*/ 4339759 h 4798627"/>
              <a:gd name="connsiteX1" fmla="*/ 527307 w 11912575"/>
              <a:gd name="connsiteY1" fmla="*/ 4345699 h 4798627"/>
              <a:gd name="connsiteX2" fmla="*/ 1048600 w 11912575"/>
              <a:gd name="connsiteY2" fmla="*/ 4337154 h 4798627"/>
              <a:gd name="connsiteX3" fmla="*/ 1604077 w 11912575"/>
              <a:gd name="connsiteY3" fmla="*/ 4294425 h 4798627"/>
              <a:gd name="connsiteX4" fmla="*/ 2364653 w 11912575"/>
              <a:gd name="connsiteY4" fmla="*/ 4174784 h 4798627"/>
              <a:gd name="connsiteX5" fmla="*/ 3056862 w 11912575"/>
              <a:gd name="connsiteY5" fmla="*/ 4012413 h 4798627"/>
              <a:gd name="connsiteX6" fmla="*/ 4142178 w 11912575"/>
              <a:gd name="connsiteY6" fmla="*/ 3696219 h 4798627"/>
              <a:gd name="connsiteX7" fmla="*/ 5167673 w 11912575"/>
              <a:gd name="connsiteY7" fmla="*/ 3303113 h 4798627"/>
              <a:gd name="connsiteX8" fmla="*/ 6090619 w 11912575"/>
              <a:gd name="connsiteY8" fmla="*/ 2850185 h 4798627"/>
              <a:gd name="connsiteX9" fmla="*/ 7039202 w 11912575"/>
              <a:gd name="connsiteY9" fmla="*/ 2251980 h 4798627"/>
              <a:gd name="connsiteX10" fmla="*/ 7731412 w 11912575"/>
              <a:gd name="connsiteY10" fmla="*/ 1756324 h 4798627"/>
              <a:gd name="connsiteX11" fmla="*/ 8406529 w 11912575"/>
              <a:gd name="connsiteY11" fmla="*/ 1175210 h 4798627"/>
              <a:gd name="connsiteX12" fmla="*/ 9030372 w 11912575"/>
              <a:gd name="connsiteY12" fmla="*/ 577004 h 4798627"/>
              <a:gd name="connsiteX13" fmla="*/ 9389296 w 11912575"/>
              <a:gd name="connsiteY13" fmla="*/ 192443 h 4798627"/>
              <a:gd name="connsiteX14" fmla="*/ 9679853 w 11912575"/>
              <a:gd name="connsiteY14" fmla="*/ 12982 h 4798627"/>
              <a:gd name="connsiteX15" fmla="*/ 10722441 w 11912575"/>
              <a:gd name="connsiteY15" fmla="*/ 30074 h 4798627"/>
              <a:gd name="connsiteX16" fmla="*/ 11312099 w 11912575"/>
              <a:gd name="connsiteY16" fmla="*/ 158260 h 4798627"/>
              <a:gd name="connsiteX17" fmla="*/ 11713752 w 11912575"/>
              <a:gd name="connsiteY17" fmla="*/ 542821 h 4798627"/>
              <a:gd name="connsiteX18" fmla="*/ 11782118 w 11912575"/>
              <a:gd name="connsiteY18" fmla="*/ 1064115 h 4798627"/>
              <a:gd name="connsiteX19" fmla="*/ 11765027 w 11912575"/>
              <a:gd name="connsiteY19" fmla="*/ 1687957 h 4798627"/>
              <a:gd name="connsiteX20" fmla="*/ 11765027 w 11912575"/>
              <a:gd name="connsiteY20" fmla="*/ 2038335 h 4798627"/>
              <a:gd name="connsiteX21" fmla="*/ 11841939 w 11912575"/>
              <a:gd name="connsiteY21" fmla="*/ 1987061 h 4798627"/>
              <a:gd name="connsiteX22" fmla="*/ 10619891 w 11912575"/>
              <a:gd name="connsiteY22" fmla="*/ 2935645 h 4798627"/>
              <a:gd name="connsiteX23" fmla="*/ 9508937 w 11912575"/>
              <a:gd name="connsiteY23" fmla="*/ 3593670 h 4798627"/>
              <a:gd name="connsiteX24" fmla="*/ 8261252 w 11912575"/>
              <a:gd name="connsiteY24" fmla="*/ 4106418 h 4798627"/>
              <a:gd name="connsiteX25" fmla="*/ 7406671 w 11912575"/>
              <a:gd name="connsiteY25" fmla="*/ 4337154 h 4798627"/>
              <a:gd name="connsiteX26" fmla="*/ 6740099 w 11912575"/>
              <a:gd name="connsiteY26" fmla="*/ 4482432 h 4798627"/>
              <a:gd name="connsiteX27" fmla="*/ 5885520 w 11912575"/>
              <a:gd name="connsiteY27" fmla="*/ 4636256 h 4798627"/>
              <a:gd name="connsiteX28" fmla="*/ 5184765 w 11912575"/>
              <a:gd name="connsiteY28" fmla="*/ 4696077 h 4798627"/>
              <a:gd name="connsiteX29" fmla="*/ 3851621 w 11912575"/>
              <a:gd name="connsiteY29" fmla="*/ 4781535 h 4798627"/>
              <a:gd name="connsiteX30" fmla="*/ 3193595 w 11912575"/>
              <a:gd name="connsiteY30" fmla="*/ 4798627 h 4798627"/>
              <a:gd name="connsiteX31" fmla="*/ 2441565 w 11912575"/>
              <a:gd name="connsiteY31" fmla="*/ 4790081 h 4798627"/>
              <a:gd name="connsiteX32" fmla="*/ 1424615 w 11912575"/>
              <a:gd name="connsiteY32" fmla="*/ 4790081 h 4798627"/>
              <a:gd name="connsiteX33" fmla="*/ 458941 w 11912575"/>
              <a:gd name="connsiteY33" fmla="*/ 4755898 h 4798627"/>
              <a:gd name="connsiteX34" fmla="*/ 31651 w 11912575"/>
              <a:gd name="connsiteY34" fmla="*/ 4661894 h 4798627"/>
              <a:gd name="connsiteX35" fmla="*/ 31651 w 11912575"/>
              <a:gd name="connsiteY35" fmla="*/ 4431157 h 4798627"/>
              <a:gd name="connsiteX0" fmla="*/ 239017 w 11912575"/>
              <a:gd name="connsiteY0" fmla="*/ 4339759 h 4798627"/>
              <a:gd name="connsiteX1" fmla="*/ 527307 w 11912575"/>
              <a:gd name="connsiteY1" fmla="*/ 4345699 h 4798627"/>
              <a:gd name="connsiteX2" fmla="*/ 1048600 w 11912575"/>
              <a:gd name="connsiteY2" fmla="*/ 4337154 h 4798627"/>
              <a:gd name="connsiteX3" fmla="*/ 1604077 w 11912575"/>
              <a:gd name="connsiteY3" fmla="*/ 4294425 h 4798627"/>
              <a:gd name="connsiteX4" fmla="*/ 2364653 w 11912575"/>
              <a:gd name="connsiteY4" fmla="*/ 4174784 h 4798627"/>
              <a:gd name="connsiteX5" fmla="*/ 3056862 w 11912575"/>
              <a:gd name="connsiteY5" fmla="*/ 4012413 h 4798627"/>
              <a:gd name="connsiteX6" fmla="*/ 4142178 w 11912575"/>
              <a:gd name="connsiteY6" fmla="*/ 3696219 h 4798627"/>
              <a:gd name="connsiteX7" fmla="*/ 5167673 w 11912575"/>
              <a:gd name="connsiteY7" fmla="*/ 3303113 h 4798627"/>
              <a:gd name="connsiteX8" fmla="*/ 6090619 w 11912575"/>
              <a:gd name="connsiteY8" fmla="*/ 2850185 h 4798627"/>
              <a:gd name="connsiteX9" fmla="*/ 7039202 w 11912575"/>
              <a:gd name="connsiteY9" fmla="*/ 2251980 h 4798627"/>
              <a:gd name="connsiteX10" fmla="*/ 7731412 w 11912575"/>
              <a:gd name="connsiteY10" fmla="*/ 1756324 h 4798627"/>
              <a:gd name="connsiteX11" fmla="*/ 8406529 w 11912575"/>
              <a:gd name="connsiteY11" fmla="*/ 1175210 h 4798627"/>
              <a:gd name="connsiteX12" fmla="*/ 9030372 w 11912575"/>
              <a:gd name="connsiteY12" fmla="*/ 577004 h 4798627"/>
              <a:gd name="connsiteX13" fmla="*/ 9389296 w 11912575"/>
              <a:gd name="connsiteY13" fmla="*/ 192443 h 4798627"/>
              <a:gd name="connsiteX14" fmla="*/ 9679853 w 11912575"/>
              <a:gd name="connsiteY14" fmla="*/ 12982 h 4798627"/>
              <a:gd name="connsiteX15" fmla="*/ 10722441 w 11912575"/>
              <a:gd name="connsiteY15" fmla="*/ 30074 h 4798627"/>
              <a:gd name="connsiteX16" fmla="*/ 11312099 w 11912575"/>
              <a:gd name="connsiteY16" fmla="*/ 158260 h 4798627"/>
              <a:gd name="connsiteX17" fmla="*/ 11713752 w 11912575"/>
              <a:gd name="connsiteY17" fmla="*/ 542821 h 4798627"/>
              <a:gd name="connsiteX18" fmla="*/ 11782118 w 11912575"/>
              <a:gd name="connsiteY18" fmla="*/ 1064115 h 4798627"/>
              <a:gd name="connsiteX19" fmla="*/ 11765027 w 11912575"/>
              <a:gd name="connsiteY19" fmla="*/ 1687957 h 4798627"/>
              <a:gd name="connsiteX20" fmla="*/ 11765027 w 11912575"/>
              <a:gd name="connsiteY20" fmla="*/ 2038335 h 4798627"/>
              <a:gd name="connsiteX21" fmla="*/ 11841939 w 11912575"/>
              <a:gd name="connsiteY21" fmla="*/ 1987061 h 4798627"/>
              <a:gd name="connsiteX22" fmla="*/ 10619891 w 11912575"/>
              <a:gd name="connsiteY22" fmla="*/ 2935645 h 4798627"/>
              <a:gd name="connsiteX23" fmla="*/ 9508937 w 11912575"/>
              <a:gd name="connsiteY23" fmla="*/ 3593670 h 4798627"/>
              <a:gd name="connsiteX24" fmla="*/ 8261252 w 11912575"/>
              <a:gd name="connsiteY24" fmla="*/ 4106418 h 4798627"/>
              <a:gd name="connsiteX25" fmla="*/ 7406671 w 11912575"/>
              <a:gd name="connsiteY25" fmla="*/ 4337154 h 4798627"/>
              <a:gd name="connsiteX26" fmla="*/ 6740099 w 11912575"/>
              <a:gd name="connsiteY26" fmla="*/ 4482432 h 4798627"/>
              <a:gd name="connsiteX27" fmla="*/ 5885520 w 11912575"/>
              <a:gd name="connsiteY27" fmla="*/ 4636256 h 4798627"/>
              <a:gd name="connsiteX28" fmla="*/ 5184765 w 11912575"/>
              <a:gd name="connsiteY28" fmla="*/ 4696077 h 4798627"/>
              <a:gd name="connsiteX29" fmla="*/ 3851621 w 11912575"/>
              <a:gd name="connsiteY29" fmla="*/ 4781535 h 4798627"/>
              <a:gd name="connsiteX30" fmla="*/ 3193595 w 11912575"/>
              <a:gd name="connsiteY30" fmla="*/ 4798627 h 4798627"/>
              <a:gd name="connsiteX31" fmla="*/ 2441565 w 11912575"/>
              <a:gd name="connsiteY31" fmla="*/ 4790081 h 4798627"/>
              <a:gd name="connsiteX32" fmla="*/ 1424615 w 11912575"/>
              <a:gd name="connsiteY32" fmla="*/ 4790081 h 4798627"/>
              <a:gd name="connsiteX33" fmla="*/ 458941 w 11912575"/>
              <a:gd name="connsiteY33" fmla="*/ 4755898 h 4798627"/>
              <a:gd name="connsiteX34" fmla="*/ 31651 w 11912575"/>
              <a:gd name="connsiteY34" fmla="*/ 4661894 h 4798627"/>
              <a:gd name="connsiteX35" fmla="*/ 31651 w 11912575"/>
              <a:gd name="connsiteY35" fmla="*/ 4431157 h 4798627"/>
              <a:gd name="connsiteX0" fmla="*/ 207366 w 11880924"/>
              <a:gd name="connsiteY0" fmla="*/ 4339759 h 4798627"/>
              <a:gd name="connsiteX1" fmla="*/ 495656 w 11880924"/>
              <a:gd name="connsiteY1" fmla="*/ 4345699 h 4798627"/>
              <a:gd name="connsiteX2" fmla="*/ 1016949 w 11880924"/>
              <a:gd name="connsiteY2" fmla="*/ 4337154 h 4798627"/>
              <a:gd name="connsiteX3" fmla="*/ 1572426 w 11880924"/>
              <a:gd name="connsiteY3" fmla="*/ 4294425 h 4798627"/>
              <a:gd name="connsiteX4" fmla="*/ 2333002 w 11880924"/>
              <a:gd name="connsiteY4" fmla="*/ 4174784 h 4798627"/>
              <a:gd name="connsiteX5" fmla="*/ 3025211 w 11880924"/>
              <a:gd name="connsiteY5" fmla="*/ 4012413 h 4798627"/>
              <a:gd name="connsiteX6" fmla="*/ 4110527 w 11880924"/>
              <a:gd name="connsiteY6" fmla="*/ 3696219 h 4798627"/>
              <a:gd name="connsiteX7" fmla="*/ 5136022 w 11880924"/>
              <a:gd name="connsiteY7" fmla="*/ 3303113 h 4798627"/>
              <a:gd name="connsiteX8" fmla="*/ 6058968 w 11880924"/>
              <a:gd name="connsiteY8" fmla="*/ 2850185 h 4798627"/>
              <a:gd name="connsiteX9" fmla="*/ 7007551 w 11880924"/>
              <a:gd name="connsiteY9" fmla="*/ 2251980 h 4798627"/>
              <a:gd name="connsiteX10" fmla="*/ 7699761 w 11880924"/>
              <a:gd name="connsiteY10" fmla="*/ 1756324 h 4798627"/>
              <a:gd name="connsiteX11" fmla="*/ 8374878 w 11880924"/>
              <a:gd name="connsiteY11" fmla="*/ 1175210 h 4798627"/>
              <a:gd name="connsiteX12" fmla="*/ 8998721 w 11880924"/>
              <a:gd name="connsiteY12" fmla="*/ 577004 h 4798627"/>
              <a:gd name="connsiteX13" fmla="*/ 9357645 w 11880924"/>
              <a:gd name="connsiteY13" fmla="*/ 192443 h 4798627"/>
              <a:gd name="connsiteX14" fmla="*/ 9648202 w 11880924"/>
              <a:gd name="connsiteY14" fmla="*/ 12982 h 4798627"/>
              <a:gd name="connsiteX15" fmla="*/ 10690790 w 11880924"/>
              <a:gd name="connsiteY15" fmla="*/ 30074 h 4798627"/>
              <a:gd name="connsiteX16" fmla="*/ 11280448 w 11880924"/>
              <a:gd name="connsiteY16" fmla="*/ 158260 h 4798627"/>
              <a:gd name="connsiteX17" fmla="*/ 11682101 w 11880924"/>
              <a:gd name="connsiteY17" fmla="*/ 542821 h 4798627"/>
              <a:gd name="connsiteX18" fmla="*/ 11750467 w 11880924"/>
              <a:gd name="connsiteY18" fmla="*/ 1064115 h 4798627"/>
              <a:gd name="connsiteX19" fmla="*/ 11733376 w 11880924"/>
              <a:gd name="connsiteY19" fmla="*/ 1687957 h 4798627"/>
              <a:gd name="connsiteX20" fmla="*/ 11733376 w 11880924"/>
              <a:gd name="connsiteY20" fmla="*/ 2038335 h 4798627"/>
              <a:gd name="connsiteX21" fmla="*/ 11810288 w 11880924"/>
              <a:gd name="connsiteY21" fmla="*/ 1987061 h 4798627"/>
              <a:gd name="connsiteX22" fmla="*/ 10588240 w 11880924"/>
              <a:gd name="connsiteY22" fmla="*/ 2935645 h 4798627"/>
              <a:gd name="connsiteX23" fmla="*/ 9477286 w 11880924"/>
              <a:gd name="connsiteY23" fmla="*/ 3593670 h 4798627"/>
              <a:gd name="connsiteX24" fmla="*/ 8229601 w 11880924"/>
              <a:gd name="connsiteY24" fmla="*/ 4106418 h 4798627"/>
              <a:gd name="connsiteX25" fmla="*/ 7375020 w 11880924"/>
              <a:gd name="connsiteY25" fmla="*/ 4337154 h 4798627"/>
              <a:gd name="connsiteX26" fmla="*/ 6708448 w 11880924"/>
              <a:gd name="connsiteY26" fmla="*/ 4482432 h 4798627"/>
              <a:gd name="connsiteX27" fmla="*/ 5853869 w 11880924"/>
              <a:gd name="connsiteY27" fmla="*/ 4636256 h 4798627"/>
              <a:gd name="connsiteX28" fmla="*/ 5153114 w 11880924"/>
              <a:gd name="connsiteY28" fmla="*/ 4696077 h 4798627"/>
              <a:gd name="connsiteX29" fmla="*/ 3819970 w 11880924"/>
              <a:gd name="connsiteY29" fmla="*/ 4781535 h 4798627"/>
              <a:gd name="connsiteX30" fmla="*/ 3161944 w 11880924"/>
              <a:gd name="connsiteY30" fmla="*/ 4798627 h 4798627"/>
              <a:gd name="connsiteX31" fmla="*/ 2409914 w 11880924"/>
              <a:gd name="connsiteY31" fmla="*/ 4790081 h 4798627"/>
              <a:gd name="connsiteX32" fmla="*/ 1392964 w 11880924"/>
              <a:gd name="connsiteY32" fmla="*/ 4790081 h 4798627"/>
              <a:gd name="connsiteX33" fmla="*/ 427290 w 11880924"/>
              <a:gd name="connsiteY33" fmla="*/ 4755898 h 4798627"/>
              <a:gd name="connsiteX34" fmla="*/ 210031 w 11880924"/>
              <a:gd name="connsiteY34" fmla="*/ 4725084 h 4798627"/>
              <a:gd name="connsiteX35" fmla="*/ 0 w 11880924"/>
              <a:gd name="connsiteY35" fmla="*/ 4431157 h 4798627"/>
              <a:gd name="connsiteX0" fmla="*/ 207366 w 11880924"/>
              <a:gd name="connsiteY0" fmla="*/ 4339759 h 4798627"/>
              <a:gd name="connsiteX1" fmla="*/ 495656 w 11880924"/>
              <a:gd name="connsiteY1" fmla="*/ 4345699 h 4798627"/>
              <a:gd name="connsiteX2" fmla="*/ 1016949 w 11880924"/>
              <a:gd name="connsiteY2" fmla="*/ 4337154 h 4798627"/>
              <a:gd name="connsiteX3" fmla="*/ 1572426 w 11880924"/>
              <a:gd name="connsiteY3" fmla="*/ 4294425 h 4798627"/>
              <a:gd name="connsiteX4" fmla="*/ 2333002 w 11880924"/>
              <a:gd name="connsiteY4" fmla="*/ 4174784 h 4798627"/>
              <a:gd name="connsiteX5" fmla="*/ 3025211 w 11880924"/>
              <a:gd name="connsiteY5" fmla="*/ 4012413 h 4798627"/>
              <a:gd name="connsiteX6" fmla="*/ 4110527 w 11880924"/>
              <a:gd name="connsiteY6" fmla="*/ 3696219 h 4798627"/>
              <a:gd name="connsiteX7" fmla="*/ 5136022 w 11880924"/>
              <a:gd name="connsiteY7" fmla="*/ 3303113 h 4798627"/>
              <a:gd name="connsiteX8" fmla="*/ 6058968 w 11880924"/>
              <a:gd name="connsiteY8" fmla="*/ 2850185 h 4798627"/>
              <a:gd name="connsiteX9" fmla="*/ 7007551 w 11880924"/>
              <a:gd name="connsiteY9" fmla="*/ 2251980 h 4798627"/>
              <a:gd name="connsiteX10" fmla="*/ 7699761 w 11880924"/>
              <a:gd name="connsiteY10" fmla="*/ 1756324 h 4798627"/>
              <a:gd name="connsiteX11" fmla="*/ 8374878 w 11880924"/>
              <a:gd name="connsiteY11" fmla="*/ 1175210 h 4798627"/>
              <a:gd name="connsiteX12" fmla="*/ 8998721 w 11880924"/>
              <a:gd name="connsiteY12" fmla="*/ 577004 h 4798627"/>
              <a:gd name="connsiteX13" fmla="*/ 9357645 w 11880924"/>
              <a:gd name="connsiteY13" fmla="*/ 192443 h 4798627"/>
              <a:gd name="connsiteX14" fmla="*/ 9648202 w 11880924"/>
              <a:gd name="connsiteY14" fmla="*/ 12982 h 4798627"/>
              <a:gd name="connsiteX15" fmla="*/ 10690790 w 11880924"/>
              <a:gd name="connsiteY15" fmla="*/ 30074 h 4798627"/>
              <a:gd name="connsiteX16" fmla="*/ 11280448 w 11880924"/>
              <a:gd name="connsiteY16" fmla="*/ 158260 h 4798627"/>
              <a:gd name="connsiteX17" fmla="*/ 11682101 w 11880924"/>
              <a:gd name="connsiteY17" fmla="*/ 542821 h 4798627"/>
              <a:gd name="connsiteX18" fmla="*/ 11750467 w 11880924"/>
              <a:gd name="connsiteY18" fmla="*/ 1064115 h 4798627"/>
              <a:gd name="connsiteX19" fmla="*/ 11733376 w 11880924"/>
              <a:gd name="connsiteY19" fmla="*/ 1687957 h 4798627"/>
              <a:gd name="connsiteX20" fmla="*/ 11733376 w 11880924"/>
              <a:gd name="connsiteY20" fmla="*/ 2038335 h 4798627"/>
              <a:gd name="connsiteX21" fmla="*/ 11810288 w 11880924"/>
              <a:gd name="connsiteY21" fmla="*/ 1987061 h 4798627"/>
              <a:gd name="connsiteX22" fmla="*/ 10588240 w 11880924"/>
              <a:gd name="connsiteY22" fmla="*/ 2935645 h 4798627"/>
              <a:gd name="connsiteX23" fmla="*/ 9477286 w 11880924"/>
              <a:gd name="connsiteY23" fmla="*/ 3593670 h 4798627"/>
              <a:gd name="connsiteX24" fmla="*/ 8229601 w 11880924"/>
              <a:gd name="connsiteY24" fmla="*/ 4106418 h 4798627"/>
              <a:gd name="connsiteX25" fmla="*/ 7375020 w 11880924"/>
              <a:gd name="connsiteY25" fmla="*/ 4337154 h 4798627"/>
              <a:gd name="connsiteX26" fmla="*/ 6708448 w 11880924"/>
              <a:gd name="connsiteY26" fmla="*/ 4482432 h 4798627"/>
              <a:gd name="connsiteX27" fmla="*/ 5853869 w 11880924"/>
              <a:gd name="connsiteY27" fmla="*/ 4636256 h 4798627"/>
              <a:gd name="connsiteX28" fmla="*/ 5153114 w 11880924"/>
              <a:gd name="connsiteY28" fmla="*/ 4696077 h 4798627"/>
              <a:gd name="connsiteX29" fmla="*/ 3819970 w 11880924"/>
              <a:gd name="connsiteY29" fmla="*/ 4781535 h 4798627"/>
              <a:gd name="connsiteX30" fmla="*/ 3161944 w 11880924"/>
              <a:gd name="connsiteY30" fmla="*/ 4798627 h 4798627"/>
              <a:gd name="connsiteX31" fmla="*/ 2409914 w 11880924"/>
              <a:gd name="connsiteY31" fmla="*/ 4790081 h 4798627"/>
              <a:gd name="connsiteX32" fmla="*/ 1392964 w 11880924"/>
              <a:gd name="connsiteY32" fmla="*/ 4790081 h 4798627"/>
              <a:gd name="connsiteX33" fmla="*/ 427290 w 11880924"/>
              <a:gd name="connsiteY33" fmla="*/ 4755898 h 4798627"/>
              <a:gd name="connsiteX34" fmla="*/ 210031 w 11880924"/>
              <a:gd name="connsiteY34" fmla="*/ 4725084 h 4798627"/>
              <a:gd name="connsiteX35" fmla="*/ 0 w 11880924"/>
              <a:gd name="connsiteY35" fmla="*/ 4431157 h 4798627"/>
              <a:gd name="connsiteX0" fmla="*/ 0 w 11673558"/>
              <a:gd name="connsiteY0" fmla="*/ 4339759 h 4798627"/>
              <a:gd name="connsiteX1" fmla="*/ 288290 w 11673558"/>
              <a:gd name="connsiteY1" fmla="*/ 4345699 h 4798627"/>
              <a:gd name="connsiteX2" fmla="*/ 809583 w 11673558"/>
              <a:gd name="connsiteY2" fmla="*/ 4337154 h 4798627"/>
              <a:gd name="connsiteX3" fmla="*/ 1365060 w 11673558"/>
              <a:gd name="connsiteY3" fmla="*/ 4294425 h 4798627"/>
              <a:gd name="connsiteX4" fmla="*/ 2125636 w 11673558"/>
              <a:gd name="connsiteY4" fmla="*/ 4174784 h 4798627"/>
              <a:gd name="connsiteX5" fmla="*/ 2817845 w 11673558"/>
              <a:gd name="connsiteY5" fmla="*/ 4012413 h 4798627"/>
              <a:gd name="connsiteX6" fmla="*/ 3903161 w 11673558"/>
              <a:gd name="connsiteY6" fmla="*/ 3696219 h 4798627"/>
              <a:gd name="connsiteX7" fmla="*/ 4928656 w 11673558"/>
              <a:gd name="connsiteY7" fmla="*/ 3303113 h 4798627"/>
              <a:gd name="connsiteX8" fmla="*/ 5851602 w 11673558"/>
              <a:gd name="connsiteY8" fmla="*/ 2850185 h 4798627"/>
              <a:gd name="connsiteX9" fmla="*/ 6800185 w 11673558"/>
              <a:gd name="connsiteY9" fmla="*/ 2251980 h 4798627"/>
              <a:gd name="connsiteX10" fmla="*/ 7492395 w 11673558"/>
              <a:gd name="connsiteY10" fmla="*/ 1756324 h 4798627"/>
              <a:gd name="connsiteX11" fmla="*/ 8167512 w 11673558"/>
              <a:gd name="connsiteY11" fmla="*/ 1175210 h 4798627"/>
              <a:gd name="connsiteX12" fmla="*/ 8791355 w 11673558"/>
              <a:gd name="connsiteY12" fmla="*/ 577004 h 4798627"/>
              <a:gd name="connsiteX13" fmla="*/ 9150279 w 11673558"/>
              <a:gd name="connsiteY13" fmla="*/ 192443 h 4798627"/>
              <a:gd name="connsiteX14" fmla="*/ 9440836 w 11673558"/>
              <a:gd name="connsiteY14" fmla="*/ 12982 h 4798627"/>
              <a:gd name="connsiteX15" fmla="*/ 10483424 w 11673558"/>
              <a:gd name="connsiteY15" fmla="*/ 30074 h 4798627"/>
              <a:gd name="connsiteX16" fmla="*/ 11073082 w 11673558"/>
              <a:gd name="connsiteY16" fmla="*/ 158260 h 4798627"/>
              <a:gd name="connsiteX17" fmla="*/ 11474735 w 11673558"/>
              <a:gd name="connsiteY17" fmla="*/ 542821 h 4798627"/>
              <a:gd name="connsiteX18" fmla="*/ 11543101 w 11673558"/>
              <a:gd name="connsiteY18" fmla="*/ 1064115 h 4798627"/>
              <a:gd name="connsiteX19" fmla="*/ 11526010 w 11673558"/>
              <a:gd name="connsiteY19" fmla="*/ 1687957 h 4798627"/>
              <a:gd name="connsiteX20" fmla="*/ 11526010 w 11673558"/>
              <a:gd name="connsiteY20" fmla="*/ 2038335 h 4798627"/>
              <a:gd name="connsiteX21" fmla="*/ 11602922 w 11673558"/>
              <a:gd name="connsiteY21" fmla="*/ 1987061 h 4798627"/>
              <a:gd name="connsiteX22" fmla="*/ 10380874 w 11673558"/>
              <a:gd name="connsiteY22" fmla="*/ 2935645 h 4798627"/>
              <a:gd name="connsiteX23" fmla="*/ 9269920 w 11673558"/>
              <a:gd name="connsiteY23" fmla="*/ 3593670 h 4798627"/>
              <a:gd name="connsiteX24" fmla="*/ 8022235 w 11673558"/>
              <a:gd name="connsiteY24" fmla="*/ 4106418 h 4798627"/>
              <a:gd name="connsiteX25" fmla="*/ 7167654 w 11673558"/>
              <a:gd name="connsiteY25" fmla="*/ 4337154 h 4798627"/>
              <a:gd name="connsiteX26" fmla="*/ 6501082 w 11673558"/>
              <a:gd name="connsiteY26" fmla="*/ 4482432 h 4798627"/>
              <a:gd name="connsiteX27" fmla="*/ 5646503 w 11673558"/>
              <a:gd name="connsiteY27" fmla="*/ 4636256 h 4798627"/>
              <a:gd name="connsiteX28" fmla="*/ 4945748 w 11673558"/>
              <a:gd name="connsiteY28" fmla="*/ 4696077 h 4798627"/>
              <a:gd name="connsiteX29" fmla="*/ 3612604 w 11673558"/>
              <a:gd name="connsiteY29" fmla="*/ 4781535 h 4798627"/>
              <a:gd name="connsiteX30" fmla="*/ 2954578 w 11673558"/>
              <a:gd name="connsiteY30" fmla="*/ 4798627 h 4798627"/>
              <a:gd name="connsiteX31" fmla="*/ 2202548 w 11673558"/>
              <a:gd name="connsiteY31" fmla="*/ 4790081 h 4798627"/>
              <a:gd name="connsiteX32" fmla="*/ 1185598 w 11673558"/>
              <a:gd name="connsiteY32" fmla="*/ 4790081 h 4798627"/>
              <a:gd name="connsiteX33" fmla="*/ 219924 w 11673558"/>
              <a:gd name="connsiteY33" fmla="*/ 4755898 h 4798627"/>
              <a:gd name="connsiteX34" fmla="*/ 2665 w 11673558"/>
              <a:gd name="connsiteY34" fmla="*/ 4725084 h 4798627"/>
              <a:gd name="connsiteX0" fmla="*/ 0 w 11673558"/>
              <a:gd name="connsiteY0" fmla="*/ 4339759 h 4798627"/>
              <a:gd name="connsiteX1" fmla="*/ 288290 w 11673558"/>
              <a:gd name="connsiteY1" fmla="*/ 4345699 h 4798627"/>
              <a:gd name="connsiteX2" fmla="*/ 809583 w 11673558"/>
              <a:gd name="connsiteY2" fmla="*/ 4337154 h 4798627"/>
              <a:gd name="connsiteX3" fmla="*/ 1365060 w 11673558"/>
              <a:gd name="connsiteY3" fmla="*/ 4294425 h 4798627"/>
              <a:gd name="connsiteX4" fmla="*/ 2125636 w 11673558"/>
              <a:gd name="connsiteY4" fmla="*/ 4174784 h 4798627"/>
              <a:gd name="connsiteX5" fmla="*/ 2817845 w 11673558"/>
              <a:gd name="connsiteY5" fmla="*/ 4012413 h 4798627"/>
              <a:gd name="connsiteX6" fmla="*/ 3903161 w 11673558"/>
              <a:gd name="connsiteY6" fmla="*/ 3696219 h 4798627"/>
              <a:gd name="connsiteX7" fmla="*/ 4928656 w 11673558"/>
              <a:gd name="connsiteY7" fmla="*/ 3303113 h 4798627"/>
              <a:gd name="connsiteX8" fmla="*/ 5851602 w 11673558"/>
              <a:gd name="connsiteY8" fmla="*/ 2850185 h 4798627"/>
              <a:gd name="connsiteX9" fmla="*/ 6800185 w 11673558"/>
              <a:gd name="connsiteY9" fmla="*/ 2251980 h 4798627"/>
              <a:gd name="connsiteX10" fmla="*/ 7492395 w 11673558"/>
              <a:gd name="connsiteY10" fmla="*/ 1756324 h 4798627"/>
              <a:gd name="connsiteX11" fmla="*/ 8167512 w 11673558"/>
              <a:gd name="connsiteY11" fmla="*/ 1175210 h 4798627"/>
              <a:gd name="connsiteX12" fmla="*/ 8791355 w 11673558"/>
              <a:gd name="connsiteY12" fmla="*/ 577004 h 4798627"/>
              <a:gd name="connsiteX13" fmla="*/ 9150279 w 11673558"/>
              <a:gd name="connsiteY13" fmla="*/ 192443 h 4798627"/>
              <a:gd name="connsiteX14" fmla="*/ 9440836 w 11673558"/>
              <a:gd name="connsiteY14" fmla="*/ 12982 h 4798627"/>
              <a:gd name="connsiteX15" fmla="*/ 10483424 w 11673558"/>
              <a:gd name="connsiteY15" fmla="*/ 30074 h 4798627"/>
              <a:gd name="connsiteX16" fmla="*/ 11073082 w 11673558"/>
              <a:gd name="connsiteY16" fmla="*/ 158260 h 4798627"/>
              <a:gd name="connsiteX17" fmla="*/ 11474735 w 11673558"/>
              <a:gd name="connsiteY17" fmla="*/ 542821 h 4798627"/>
              <a:gd name="connsiteX18" fmla="*/ 11543101 w 11673558"/>
              <a:gd name="connsiteY18" fmla="*/ 1064115 h 4798627"/>
              <a:gd name="connsiteX19" fmla="*/ 11526010 w 11673558"/>
              <a:gd name="connsiteY19" fmla="*/ 1687957 h 4798627"/>
              <a:gd name="connsiteX20" fmla="*/ 11526010 w 11673558"/>
              <a:gd name="connsiteY20" fmla="*/ 2038335 h 4798627"/>
              <a:gd name="connsiteX21" fmla="*/ 11602922 w 11673558"/>
              <a:gd name="connsiteY21" fmla="*/ 1987061 h 4798627"/>
              <a:gd name="connsiteX22" fmla="*/ 10380874 w 11673558"/>
              <a:gd name="connsiteY22" fmla="*/ 2935645 h 4798627"/>
              <a:gd name="connsiteX23" fmla="*/ 9269920 w 11673558"/>
              <a:gd name="connsiteY23" fmla="*/ 3593670 h 4798627"/>
              <a:gd name="connsiteX24" fmla="*/ 8022235 w 11673558"/>
              <a:gd name="connsiteY24" fmla="*/ 4106418 h 4798627"/>
              <a:gd name="connsiteX25" fmla="*/ 7167654 w 11673558"/>
              <a:gd name="connsiteY25" fmla="*/ 4337154 h 4798627"/>
              <a:gd name="connsiteX26" fmla="*/ 6501082 w 11673558"/>
              <a:gd name="connsiteY26" fmla="*/ 4482432 h 4798627"/>
              <a:gd name="connsiteX27" fmla="*/ 5646503 w 11673558"/>
              <a:gd name="connsiteY27" fmla="*/ 4636256 h 4798627"/>
              <a:gd name="connsiteX28" fmla="*/ 4945748 w 11673558"/>
              <a:gd name="connsiteY28" fmla="*/ 4696077 h 4798627"/>
              <a:gd name="connsiteX29" fmla="*/ 3612604 w 11673558"/>
              <a:gd name="connsiteY29" fmla="*/ 4781535 h 4798627"/>
              <a:gd name="connsiteX30" fmla="*/ 2954578 w 11673558"/>
              <a:gd name="connsiteY30" fmla="*/ 4798627 h 4798627"/>
              <a:gd name="connsiteX31" fmla="*/ 2202548 w 11673558"/>
              <a:gd name="connsiteY31" fmla="*/ 4790081 h 4798627"/>
              <a:gd name="connsiteX32" fmla="*/ 1185598 w 11673558"/>
              <a:gd name="connsiteY32" fmla="*/ 4790081 h 4798627"/>
              <a:gd name="connsiteX33" fmla="*/ 219924 w 11673558"/>
              <a:gd name="connsiteY33" fmla="*/ 4755898 h 4798627"/>
              <a:gd name="connsiteX34" fmla="*/ 2665 w 11673558"/>
              <a:gd name="connsiteY34" fmla="*/ 4725084 h 4798627"/>
              <a:gd name="connsiteX0" fmla="*/ 0 w 11673558"/>
              <a:gd name="connsiteY0" fmla="*/ 4339759 h 4798627"/>
              <a:gd name="connsiteX1" fmla="*/ 288290 w 11673558"/>
              <a:gd name="connsiteY1" fmla="*/ 4345699 h 4798627"/>
              <a:gd name="connsiteX2" fmla="*/ 809583 w 11673558"/>
              <a:gd name="connsiteY2" fmla="*/ 4337154 h 4798627"/>
              <a:gd name="connsiteX3" fmla="*/ 1365060 w 11673558"/>
              <a:gd name="connsiteY3" fmla="*/ 4294425 h 4798627"/>
              <a:gd name="connsiteX4" fmla="*/ 2125636 w 11673558"/>
              <a:gd name="connsiteY4" fmla="*/ 4174784 h 4798627"/>
              <a:gd name="connsiteX5" fmla="*/ 2817845 w 11673558"/>
              <a:gd name="connsiteY5" fmla="*/ 4012413 h 4798627"/>
              <a:gd name="connsiteX6" fmla="*/ 3903161 w 11673558"/>
              <a:gd name="connsiteY6" fmla="*/ 3696219 h 4798627"/>
              <a:gd name="connsiteX7" fmla="*/ 4928656 w 11673558"/>
              <a:gd name="connsiteY7" fmla="*/ 3303113 h 4798627"/>
              <a:gd name="connsiteX8" fmla="*/ 5851602 w 11673558"/>
              <a:gd name="connsiteY8" fmla="*/ 2850185 h 4798627"/>
              <a:gd name="connsiteX9" fmla="*/ 6800185 w 11673558"/>
              <a:gd name="connsiteY9" fmla="*/ 2251980 h 4798627"/>
              <a:gd name="connsiteX10" fmla="*/ 7492395 w 11673558"/>
              <a:gd name="connsiteY10" fmla="*/ 1756324 h 4798627"/>
              <a:gd name="connsiteX11" fmla="*/ 8167512 w 11673558"/>
              <a:gd name="connsiteY11" fmla="*/ 1175210 h 4798627"/>
              <a:gd name="connsiteX12" fmla="*/ 8791355 w 11673558"/>
              <a:gd name="connsiteY12" fmla="*/ 577004 h 4798627"/>
              <a:gd name="connsiteX13" fmla="*/ 9150279 w 11673558"/>
              <a:gd name="connsiteY13" fmla="*/ 192443 h 4798627"/>
              <a:gd name="connsiteX14" fmla="*/ 9440836 w 11673558"/>
              <a:gd name="connsiteY14" fmla="*/ 12982 h 4798627"/>
              <a:gd name="connsiteX15" fmla="*/ 10483424 w 11673558"/>
              <a:gd name="connsiteY15" fmla="*/ 30074 h 4798627"/>
              <a:gd name="connsiteX16" fmla="*/ 11073082 w 11673558"/>
              <a:gd name="connsiteY16" fmla="*/ 158260 h 4798627"/>
              <a:gd name="connsiteX17" fmla="*/ 11474735 w 11673558"/>
              <a:gd name="connsiteY17" fmla="*/ 542821 h 4798627"/>
              <a:gd name="connsiteX18" fmla="*/ 11543101 w 11673558"/>
              <a:gd name="connsiteY18" fmla="*/ 1064115 h 4798627"/>
              <a:gd name="connsiteX19" fmla="*/ 11526010 w 11673558"/>
              <a:gd name="connsiteY19" fmla="*/ 1687957 h 4798627"/>
              <a:gd name="connsiteX20" fmla="*/ 11526010 w 11673558"/>
              <a:gd name="connsiteY20" fmla="*/ 2038335 h 4798627"/>
              <a:gd name="connsiteX21" fmla="*/ 11602922 w 11673558"/>
              <a:gd name="connsiteY21" fmla="*/ 1987061 h 4798627"/>
              <a:gd name="connsiteX22" fmla="*/ 10380874 w 11673558"/>
              <a:gd name="connsiteY22" fmla="*/ 2935645 h 4798627"/>
              <a:gd name="connsiteX23" fmla="*/ 9269920 w 11673558"/>
              <a:gd name="connsiteY23" fmla="*/ 3593670 h 4798627"/>
              <a:gd name="connsiteX24" fmla="*/ 8022235 w 11673558"/>
              <a:gd name="connsiteY24" fmla="*/ 4106418 h 4798627"/>
              <a:gd name="connsiteX25" fmla="*/ 7167654 w 11673558"/>
              <a:gd name="connsiteY25" fmla="*/ 4337154 h 4798627"/>
              <a:gd name="connsiteX26" fmla="*/ 6501082 w 11673558"/>
              <a:gd name="connsiteY26" fmla="*/ 4482432 h 4798627"/>
              <a:gd name="connsiteX27" fmla="*/ 5646503 w 11673558"/>
              <a:gd name="connsiteY27" fmla="*/ 4636256 h 4798627"/>
              <a:gd name="connsiteX28" fmla="*/ 4945748 w 11673558"/>
              <a:gd name="connsiteY28" fmla="*/ 4696077 h 4798627"/>
              <a:gd name="connsiteX29" fmla="*/ 3612604 w 11673558"/>
              <a:gd name="connsiteY29" fmla="*/ 4781535 h 4798627"/>
              <a:gd name="connsiteX30" fmla="*/ 2954578 w 11673558"/>
              <a:gd name="connsiteY30" fmla="*/ 4798627 h 4798627"/>
              <a:gd name="connsiteX31" fmla="*/ 2202548 w 11673558"/>
              <a:gd name="connsiteY31" fmla="*/ 4790081 h 4798627"/>
              <a:gd name="connsiteX32" fmla="*/ 1185598 w 11673558"/>
              <a:gd name="connsiteY32" fmla="*/ 4790081 h 4798627"/>
              <a:gd name="connsiteX33" fmla="*/ 219924 w 11673558"/>
              <a:gd name="connsiteY33" fmla="*/ 4755898 h 4798627"/>
              <a:gd name="connsiteX34" fmla="*/ 2665 w 11673558"/>
              <a:gd name="connsiteY34" fmla="*/ 4725084 h 4798627"/>
              <a:gd name="connsiteX0" fmla="*/ 0 w 11719521"/>
              <a:gd name="connsiteY0" fmla="*/ 4339759 h 4798627"/>
              <a:gd name="connsiteX1" fmla="*/ 288290 w 11719521"/>
              <a:gd name="connsiteY1" fmla="*/ 4345699 h 4798627"/>
              <a:gd name="connsiteX2" fmla="*/ 809583 w 11719521"/>
              <a:gd name="connsiteY2" fmla="*/ 4337154 h 4798627"/>
              <a:gd name="connsiteX3" fmla="*/ 1365060 w 11719521"/>
              <a:gd name="connsiteY3" fmla="*/ 4294425 h 4798627"/>
              <a:gd name="connsiteX4" fmla="*/ 2125636 w 11719521"/>
              <a:gd name="connsiteY4" fmla="*/ 4174784 h 4798627"/>
              <a:gd name="connsiteX5" fmla="*/ 2817845 w 11719521"/>
              <a:gd name="connsiteY5" fmla="*/ 4012413 h 4798627"/>
              <a:gd name="connsiteX6" fmla="*/ 3903161 w 11719521"/>
              <a:gd name="connsiteY6" fmla="*/ 3696219 h 4798627"/>
              <a:gd name="connsiteX7" fmla="*/ 4928656 w 11719521"/>
              <a:gd name="connsiteY7" fmla="*/ 3303113 h 4798627"/>
              <a:gd name="connsiteX8" fmla="*/ 5851602 w 11719521"/>
              <a:gd name="connsiteY8" fmla="*/ 2850185 h 4798627"/>
              <a:gd name="connsiteX9" fmla="*/ 6800185 w 11719521"/>
              <a:gd name="connsiteY9" fmla="*/ 2251980 h 4798627"/>
              <a:gd name="connsiteX10" fmla="*/ 7492395 w 11719521"/>
              <a:gd name="connsiteY10" fmla="*/ 1756324 h 4798627"/>
              <a:gd name="connsiteX11" fmla="*/ 8167512 w 11719521"/>
              <a:gd name="connsiteY11" fmla="*/ 1175210 h 4798627"/>
              <a:gd name="connsiteX12" fmla="*/ 8791355 w 11719521"/>
              <a:gd name="connsiteY12" fmla="*/ 577004 h 4798627"/>
              <a:gd name="connsiteX13" fmla="*/ 9150279 w 11719521"/>
              <a:gd name="connsiteY13" fmla="*/ 192443 h 4798627"/>
              <a:gd name="connsiteX14" fmla="*/ 9440836 w 11719521"/>
              <a:gd name="connsiteY14" fmla="*/ 12982 h 4798627"/>
              <a:gd name="connsiteX15" fmla="*/ 10483424 w 11719521"/>
              <a:gd name="connsiteY15" fmla="*/ 30074 h 4798627"/>
              <a:gd name="connsiteX16" fmla="*/ 11073082 w 11719521"/>
              <a:gd name="connsiteY16" fmla="*/ 158260 h 4798627"/>
              <a:gd name="connsiteX17" fmla="*/ 11474735 w 11719521"/>
              <a:gd name="connsiteY17" fmla="*/ 542821 h 4798627"/>
              <a:gd name="connsiteX18" fmla="*/ 11543101 w 11719521"/>
              <a:gd name="connsiteY18" fmla="*/ 1064115 h 4798627"/>
              <a:gd name="connsiteX19" fmla="*/ 11526010 w 11719521"/>
              <a:gd name="connsiteY19" fmla="*/ 1687957 h 4798627"/>
              <a:gd name="connsiteX20" fmla="*/ 11526010 w 11719521"/>
              <a:gd name="connsiteY20" fmla="*/ 2038335 h 4798627"/>
              <a:gd name="connsiteX21" fmla="*/ 11602922 w 11719521"/>
              <a:gd name="connsiteY21" fmla="*/ 1987061 h 4798627"/>
              <a:gd name="connsiteX22" fmla="*/ 10380874 w 11719521"/>
              <a:gd name="connsiteY22" fmla="*/ 2935645 h 4798627"/>
              <a:gd name="connsiteX23" fmla="*/ 9269920 w 11719521"/>
              <a:gd name="connsiteY23" fmla="*/ 3593670 h 4798627"/>
              <a:gd name="connsiteX24" fmla="*/ 8022235 w 11719521"/>
              <a:gd name="connsiteY24" fmla="*/ 4106418 h 4798627"/>
              <a:gd name="connsiteX25" fmla="*/ 7167654 w 11719521"/>
              <a:gd name="connsiteY25" fmla="*/ 4337154 h 4798627"/>
              <a:gd name="connsiteX26" fmla="*/ 6501082 w 11719521"/>
              <a:gd name="connsiteY26" fmla="*/ 4482432 h 4798627"/>
              <a:gd name="connsiteX27" fmla="*/ 5646503 w 11719521"/>
              <a:gd name="connsiteY27" fmla="*/ 4636256 h 4798627"/>
              <a:gd name="connsiteX28" fmla="*/ 4945748 w 11719521"/>
              <a:gd name="connsiteY28" fmla="*/ 4696077 h 4798627"/>
              <a:gd name="connsiteX29" fmla="*/ 3612604 w 11719521"/>
              <a:gd name="connsiteY29" fmla="*/ 4781535 h 4798627"/>
              <a:gd name="connsiteX30" fmla="*/ 2954578 w 11719521"/>
              <a:gd name="connsiteY30" fmla="*/ 4798627 h 4798627"/>
              <a:gd name="connsiteX31" fmla="*/ 2202548 w 11719521"/>
              <a:gd name="connsiteY31" fmla="*/ 4790081 h 4798627"/>
              <a:gd name="connsiteX32" fmla="*/ 1185598 w 11719521"/>
              <a:gd name="connsiteY32" fmla="*/ 4790081 h 4798627"/>
              <a:gd name="connsiteX33" fmla="*/ 219924 w 11719521"/>
              <a:gd name="connsiteY33" fmla="*/ 4755898 h 4798627"/>
              <a:gd name="connsiteX34" fmla="*/ 2665 w 11719521"/>
              <a:gd name="connsiteY34" fmla="*/ 4725084 h 4798627"/>
              <a:gd name="connsiteX0" fmla="*/ 0 w 11726808"/>
              <a:gd name="connsiteY0" fmla="*/ 4339759 h 4798627"/>
              <a:gd name="connsiteX1" fmla="*/ 288290 w 11726808"/>
              <a:gd name="connsiteY1" fmla="*/ 4345699 h 4798627"/>
              <a:gd name="connsiteX2" fmla="*/ 809583 w 11726808"/>
              <a:gd name="connsiteY2" fmla="*/ 4337154 h 4798627"/>
              <a:gd name="connsiteX3" fmla="*/ 1365060 w 11726808"/>
              <a:gd name="connsiteY3" fmla="*/ 4294425 h 4798627"/>
              <a:gd name="connsiteX4" fmla="*/ 2125636 w 11726808"/>
              <a:gd name="connsiteY4" fmla="*/ 4174784 h 4798627"/>
              <a:gd name="connsiteX5" fmla="*/ 2817845 w 11726808"/>
              <a:gd name="connsiteY5" fmla="*/ 4012413 h 4798627"/>
              <a:gd name="connsiteX6" fmla="*/ 3903161 w 11726808"/>
              <a:gd name="connsiteY6" fmla="*/ 3696219 h 4798627"/>
              <a:gd name="connsiteX7" fmla="*/ 4928656 w 11726808"/>
              <a:gd name="connsiteY7" fmla="*/ 3303113 h 4798627"/>
              <a:gd name="connsiteX8" fmla="*/ 5851602 w 11726808"/>
              <a:gd name="connsiteY8" fmla="*/ 2850185 h 4798627"/>
              <a:gd name="connsiteX9" fmla="*/ 6800185 w 11726808"/>
              <a:gd name="connsiteY9" fmla="*/ 2251980 h 4798627"/>
              <a:gd name="connsiteX10" fmla="*/ 7492395 w 11726808"/>
              <a:gd name="connsiteY10" fmla="*/ 1756324 h 4798627"/>
              <a:gd name="connsiteX11" fmla="*/ 8167512 w 11726808"/>
              <a:gd name="connsiteY11" fmla="*/ 1175210 h 4798627"/>
              <a:gd name="connsiteX12" fmla="*/ 8791355 w 11726808"/>
              <a:gd name="connsiteY12" fmla="*/ 577004 h 4798627"/>
              <a:gd name="connsiteX13" fmla="*/ 9150279 w 11726808"/>
              <a:gd name="connsiteY13" fmla="*/ 192443 h 4798627"/>
              <a:gd name="connsiteX14" fmla="*/ 9440836 w 11726808"/>
              <a:gd name="connsiteY14" fmla="*/ 12982 h 4798627"/>
              <a:gd name="connsiteX15" fmla="*/ 10483424 w 11726808"/>
              <a:gd name="connsiteY15" fmla="*/ 30074 h 4798627"/>
              <a:gd name="connsiteX16" fmla="*/ 11073082 w 11726808"/>
              <a:gd name="connsiteY16" fmla="*/ 158260 h 4798627"/>
              <a:gd name="connsiteX17" fmla="*/ 11474735 w 11726808"/>
              <a:gd name="connsiteY17" fmla="*/ 542821 h 4798627"/>
              <a:gd name="connsiteX18" fmla="*/ 11543101 w 11726808"/>
              <a:gd name="connsiteY18" fmla="*/ 1064115 h 4798627"/>
              <a:gd name="connsiteX19" fmla="*/ 11526010 w 11726808"/>
              <a:gd name="connsiteY19" fmla="*/ 1687957 h 4798627"/>
              <a:gd name="connsiteX20" fmla="*/ 11544434 w 11726808"/>
              <a:gd name="connsiteY20" fmla="*/ 1911954 h 4798627"/>
              <a:gd name="connsiteX21" fmla="*/ 11602922 w 11726808"/>
              <a:gd name="connsiteY21" fmla="*/ 1987061 h 4798627"/>
              <a:gd name="connsiteX22" fmla="*/ 10380874 w 11726808"/>
              <a:gd name="connsiteY22" fmla="*/ 2935645 h 4798627"/>
              <a:gd name="connsiteX23" fmla="*/ 9269920 w 11726808"/>
              <a:gd name="connsiteY23" fmla="*/ 3593670 h 4798627"/>
              <a:gd name="connsiteX24" fmla="*/ 8022235 w 11726808"/>
              <a:gd name="connsiteY24" fmla="*/ 4106418 h 4798627"/>
              <a:gd name="connsiteX25" fmla="*/ 7167654 w 11726808"/>
              <a:gd name="connsiteY25" fmla="*/ 4337154 h 4798627"/>
              <a:gd name="connsiteX26" fmla="*/ 6501082 w 11726808"/>
              <a:gd name="connsiteY26" fmla="*/ 4482432 h 4798627"/>
              <a:gd name="connsiteX27" fmla="*/ 5646503 w 11726808"/>
              <a:gd name="connsiteY27" fmla="*/ 4636256 h 4798627"/>
              <a:gd name="connsiteX28" fmla="*/ 4945748 w 11726808"/>
              <a:gd name="connsiteY28" fmla="*/ 4696077 h 4798627"/>
              <a:gd name="connsiteX29" fmla="*/ 3612604 w 11726808"/>
              <a:gd name="connsiteY29" fmla="*/ 4781535 h 4798627"/>
              <a:gd name="connsiteX30" fmla="*/ 2954578 w 11726808"/>
              <a:gd name="connsiteY30" fmla="*/ 4798627 h 4798627"/>
              <a:gd name="connsiteX31" fmla="*/ 2202548 w 11726808"/>
              <a:gd name="connsiteY31" fmla="*/ 4790081 h 4798627"/>
              <a:gd name="connsiteX32" fmla="*/ 1185598 w 11726808"/>
              <a:gd name="connsiteY32" fmla="*/ 4790081 h 4798627"/>
              <a:gd name="connsiteX33" fmla="*/ 219924 w 11726808"/>
              <a:gd name="connsiteY33" fmla="*/ 4755898 h 4798627"/>
              <a:gd name="connsiteX34" fmla="*/ 2665 w 11726808"/>
              <a:gd name="connsiteY34" fmla="*/ 4725084 h 4798627"/>
              <a:gd name="connsiteX0" fmla="*/ 0 w 11618312"/>
              <a:gd name="connsiteY0" fmla="*/ 4339759 h 4798627"/>
              <a:gd name="connsiteX1" fmla="*/ 288290 w 11618312"/>
              <a:gd name="connsiteY1" fmla="*/ 4345699 h 4798627"/>
              <a:gd name="connsiteX2" fmla="*/ 809583 w 11618312"/>
              <a:gd name="connsiteY2" fmla="*/ 4337154 h 4798627"/>
              <a:gd name="connsiteX3" fmla="*/ 1365060 w 11618312"/>
              <a:gd name="connsiteY3" fmla="*/ 4294425 h 4798627"/>
              <a:gd name="connsiteX4" fmla="*/ 2125636 w 11618312"/>
              <a:gd name="connsiteY4" fmla="*/ 4174784 h 4798627"/>
              <a:gd name="connsiteX5" fmla="*/ 2817845 w 11618312"/>
              <a:gd name="connsiteY5" fmla="*/ 4012413 h 4798627"/>
              <a:gd name="connsiteX6" fmla="*/ 3903161 w 11618312"/>
              <a:gd name="connsiteY6" fmla="*/ 3696219 h 4798627"/>
              <a:gd name="connsiteX7" fmla="*/ 4928656 w 11618312"/>
              <a:gd name="connsiteY7" fmla="*/ 3303113 h 4798627"/>
              <a:gd name="connsiteX8" fmla="*/ 5851602 w 11618312"/>
              <a:gd name="connsiteY8" fmla="*/ 2850185 h 4798627"/>
              <a:gd name="connsiteX9" fmla="*/ 6800185 w 11618312"/>
              <a:gd name="connsiteY9" fmla="*/ 2251980 h 4798627"/>
              <a:gd name="connsiteX10" fmla="*/ 7492395 w 11618312"/>
              <a:gd name="connsiteY10" fmla="*/ 1756324 h 4798627"/>
              <a:gd name="connsiteX11" fmla="*/ 8167512 w 11618312"/>
              <a:gd name="connsiteY11" fmla="*/ 1175210 h 4798627"/>
              <a:gd name="connsiteX12" fmla="*/ 8791355 w 11618312"/>
              <a:gd name="connsiteY12" fmla="*/ 577004 h 4798627"/>
              <a:gd name="connsiteX13" fmla="*/ 9150279 w 11618312"/>
              <a:gd name="connsiteY13" fmla="*/ 192443 h 4798627"/>
              <a:gd name="connsiteX14" fmla="*/ 9440836 w 11618312"/>
              <a:gd name="connsiteY14" fmla="*/ 12982 h 4798627"/>
              <a:gd name="connsiteX15" fmla="*/ 10483424 w 11618312"/>
              <a:gd name="connsiteY15" fmla="*/ 30074 h 4798627"/>
              <a:gd name="connsiteX16" fmla="*/ 11073082 w 11618312"/>
              <a:gd name="connsiteY16" fmla="*/ 158260 h 4798627"/>
              <a:gd name="connsiteX17" fmla="*/ 11474735 w 11618312"/>
              <a:gd name="connsiteY17" fmla="*/ 542821 h 4798627"/>
              <a:gd name="connsiteX18" fmla="*/ 11543101 w 11618312"/>
              <a:gd name="connsiteY18" fmla="*/ 1064115 h 4798627"/>
              <a:gd name="connsiteX19" fmla="*/ 11526010 w 11618312"/>
              <a:gd name="connsiteY19" fmla="*/ 1687957 h 4798627"/>
              <a:gd name="connsiteX20" fmla="*/ 11544434 w 11618312"/>
              <a:gd name="connsiteY20" fmla="*/ 1911954 h 4798627"/>
              <a:gd name="connsiteX21" fmla="*/ 11529228 w 11618312"/>
              <a:gd name="connsiteY21" fmla="*/ 2046534 h 4798627"/>
              <a:gd name="connsiteX22" fmla="*/ 10380874 w 11618312"/>
              <a:gd name="connsiteY22" fmla="*/ 2935645 h 4798627"/>
              <a:gd name="connsiteX23" fmla="*/ 9269920 w 11618312"/>
              <a:gd name="connsiteY23" fmla="*/ 3593670 h 4798627"/>
              <a:gd name="connsiteX24" fmla="*/ 8022235 w 11618312"/>
              <a:gd name="connsiteY24" fmla="*/ 4106418 h 4798627"/>
              <a:gd name="connsiteX25" fmla="*/ 7167654 w 11618312"/>
              <a:gd name="connsiteY25" fmla="*/ 4337154 h 4798627"/>
              <a:gd name="connsiteX26" fmla="*/ 6501082 w 11618312"/>
              <a:gd name="connsiteY26" fmla="*/ 4482432 h 4798627"/>
              <a:gd name="connsiteX27" fmla="*/ 5646503 w 11618312"/>
              <a:gd name="connsiteY27" fmla="*/ 4636256 h 4798627"/>
              <a:gd name="connsiteX28" fmla="*/ 4945748 w 11618312"/>
              <a:gd name="connsiteY28" fmla="*/ 4696077 h 4798627"/>
              <a:gd name="connsiteX29" fmla="*/ 3612604 w 11618312"/>
              <a:gd name="connsiteY29" fmla="*/ 4781535 h 4798627"/>
              <a:gd name="connsiteX30" fmla="*/ 2954578 w 11618312"/>
              <a:gd name="connsiteY30" fmla="*/ 4798627 h 4798627"/>
              <a:gd name="connsiteX31" fmla="*/ 2202548 w 11618312"/>
              <a:gd name="connsiteY31" fmla="*/ 4790081 h 4798627"/>
              <a:gd name="connsiteX32" fmla="*/ 1185598 w 11618312"/>
              <a:gd name="connsiteY32" fmla="*/ 4790081 h 4798627"/>
              <a:gd name="connsiteX33" fmla="*/ 219924 w 11618312"/>
              <a:gd name="connsiteY33" fmla="*/ 4755898 h 4798627"/>
              <a:gd name="connsiteX34" fmla="*/ 2665 w 11618312"/>
              <a:gd name="connsiteY34" fmla="*/ 4725084 h 4798627"/>
              <a:gd name="connsiteX0" fmla="*/ 0 w 11545007"/>
              <a:gd name="connsiteY0" fmla="*/ 4339759 h 4798627"/>
              <a:gd name="connsiteX1" fmla="*/ 288290 w 11545007"/>
              <a:gd name="connsiteY1" fmla="*/ 4345699 h 4798627"/>
              <a:gd name="connsiteX2" fmla="*/ 809583 w 11545007"/>
              <a:gd name="connsiteY2" fmla="*/ 4337154 h 4798627"/>
              <a:gd name="connsiteX3" fmla="*/ 1365060 w 11545007"/>
              <a:gd name="connsiteY3" fmla="*/ 4294425 h 4798627"/>
              <a:gd name="connsiteX4" fmla="*/ 2125636 w 11545007"/>
              <a:gd name="connsiteY4" fmla="*/ 4174784 h 4798627"/>
              <a:gd name="connsiteX5" fmla="*/ 2817845 w 11545007"/>
              <a:gd name="connsiteY5" fmla="*/ 4012413 h 4798627"/>
              <a:gd name="connsiteX6" fmla="*/ 3903161 w 11545007"/>
              <a:gd name="connsiteY6" fmla="*/ 3696219 h 4798627"/>
              <a:gd name="connsiteX7" fmla="*/ 4928656 w 11545007"/>
              <a:gd name="connsiteY7" fmla="*/ 3303113 h 4798627"/>
              <a:gd name="connsiteX8" fmla="*/ 5851602 w 11545007"/>
              <a:gd name="connsiteY8" fmla="*/ 2850185 h 4798627"/>
              <a:gd name="connsiteX9" fmla="*/ 6800185 w 11545007"/>
              <a:gd name="connsiteY9" fmla="*/ 2251980 h 4798627"/>
              <a:gd name="connsiteX10" fmla="*/ 7492395 w 11545007"/>
              <a:gd name="connsiteY10" fmla="*/ 1756324 h 4798627"/>
              <a:gd name="connsiteX11" fmla="*/ 8167512 w 11545007"/>
              <a:gd name="connsiteY11" fmla="*/ 1175210 h 4798627"/>
              <a:gd name="connsiteX12" fmla="*/ 8791355 w 11545007"/>
              <a:gd name="connsiteY12" fmla="*/ 577004 h 4798627"/>
              <a:gd name="connsiteX13" fmla="*/ 9150279 w 11545007"/>
              <a:gd name="connsiteY13" fmla="*/ 192443 h 4798627"/>
              <a:gd name="connsiteX14" fmla="*/ 9440836 w 11545007"/>
              <a:gd name="connsiteY14" fmla="*/ 12982 h 4798627"/>
              <a:gd name="connsiteX15" fmla="*/ 10483424 w 11545007"/>
              <a:gd name="connsiteY15" fmla="*/ 30074 h 4798627"/>
              <a:gd name="connsiteX16" fmla="*/ 11073082 w 11545007"/>
              <a:gd name="connsiteY16" fmla="*/ 158260 h 4798627"/>
              <a:gd name="connsiteX17" fmla="*/ 11474735 w 11545007"/>
              <a:gd name="connsiteY17" fmla="*/ 542821 h 4798627"/>
              <a:gd name="connsiteX18" fmla="*/ 11543101 w 11545007"/>
              <a:gd name="connsiteY18" fmla="*/ 1064115 h 4798627"/>
              <a:gd name="connsiteX19" fmla="*/ 11526010 w 11545007"/>
              <a:gd name="connsiteY19" fmla="*/ 1687957 h 4798627"/>
              <a:gd name="connsiteX20" fmla="*/ 11544434 w 11545007"/>
              <a:gd name="connsiteY20" fmla="*/ 1911954 h 4798627"/>
              <a:gd name="connsiteX21" fmla="*/ 11529228 w 11545007"/>
              <a:gd name="connsiteY21" fmla="*/ 2046534 h 4798627"/>
              <a:gd name="connsiteX22" fmla="*/ 10380874 w 11545007"/>
              <a:gd name="connsiteY22" fmla="*/ 2935645 h 4798627"/>
              <a:gd name="connsiteX23" fmla="*/ 9269920 w 11545007"/>
              <a:gd name="connsiteY23" fmla="*/ 3593670 h 4798627"/>
              <a:gd name="connsiteX24" fmla="*/ 8022235 w 11545007"/>
              <a:gd name="connsiteY24" fmla="*/ 4106418 h 4798627"/>
              <a:gd name="connsiteX25" fmla="*/ 7167654 w 11545007"/>
              <a:gd name="connsiteY25" fmla="*/ 4337154 h 4798627"/>
              <a:gd name="connsiteX26" fmla="*/ 6501082 w 11545007"/>
              <a:gd name="connsiteY26" fmla="*/ 4482432 h 4798627"/>
              <a:gd name="connsiteX27" fmla="*/ 5646503 w 11545007"/>
              <a:gd name="connsiteY27" fmla="*/ 4636256 h 4798627"/>
              <a:gd name="connsiteX28" fmla="*/ 4945748 w 11545007"/>
              <a:gd name="connsiteY28" fmla="*/ 4696077 h 4798627"/>
              <a:gd name="connsiteX29" fmla="*/ 3612604 w 11545007"/>
              <a:gd name="connsiteY29" fmla="*/ 4781535 h 4798627"/>
              <a:gd name="connsiteX30" fmla="*/ 2954578 w 11545007"/>
              <a:gd name="connsiteY30" fmla="*/ 4798627 h 4798627"/>
              <a:gd name="connsiteX31" fmla="*/ 2202548 w 11545007"/>
              <a:gd name="connsiteY31" fmla="*/ 4790081 h 4798627"/>
              <a:gd name="connsiteX32" fmla="*/ 1185598 w 11545007"/>
              <a:gd name="connsiteY32" fmla="*/ 4790081 h 4798627"/>
              <a:gd name="connsiteX33" fmla="*/ 219924 w 11545007"/>
              <a:gd name="connsiteY33" fmla="*/ 4755898 h 4798627"/>
              <a:gd name="connsiteX34" fmla="*/ 2665 w 11545007"/>
              <a:gd name="connsiteY34" fmla="*/ 4725084 h 4798627"/>
              <a:gd name="connsiteX0" fmla="*/ 0 w 11612723"/>
              <a:gd name="connsiteY0" fmla="*/ 4339759 h 4798627"/>
              <a:gd name="connsiteX1" fmla="*/ 288290 w 11612723"/>
              <a:gd name="connsiteY1" fmla="*/ 4345699 h 4798627"/>
              <a:gd name="connsiteX2" fmla="*/ 809583 w 11612723"/>
              <a:gd name="connsiteY2" fmla="*/ 4337154 h 4798627"/>
              <a:gd name="connsiteX3" fmla="*/ 1365060 w 11612723"/>
              <a:gd name="connsiteY3" fmla="*/ 4294425 h 4798627"/>
              <a:gd name="connsiteX4" fmla="*/ 2125636 w 11612723"/>
              <a:gd name="connsiteY4" fmla="*/ 4174784 h 4798627"/>
              <a:gd name="connsiteX5" fmla="*/ 2817845 w 11612723"/>
              <a:gd name="connsiteY5" fmla="*/ 4012413 h 4798627"/>
              <a:gd name="connsiteX6" fmla="*/ 3903161 w 11612723"/>
              <a:gd name="connsiteY6" fmla="*/ 3696219 h 4798627"/>
              <a:gd name="connsiteX7" fmla="*/ 4928656 w 11612723"/>
              <a:gd name="connsiteY7" fmla="*/ 3303113 h 4798627"/>
              <a:gd name="connsiteX8" fmla="*/ 5851602 w 11612723"/>
              <a:gd name="connsiteY8" fmla="*/ 2850185 h 4798627"/>
              <a:gd name="connsiteX9" fmla="*/ 6800185 w 11612723"/>
              <a:gd name="connsiteY9" fmla="*/ 2251980 h 4798627"/>
              <a:gd name="connsiteX10" fmla="*/ 7492395 w 11612723"/>
              <a:gd name="connsiteY10" fmla="*/ 1756324 h 4798627"/>
              <a:gd name="connsiteX11" fmla="*/ 8167512 w 11612723"/>
              <a:gd name="connsiteY11" fmla="*/ 1175210 h 4798627"/>
              <a:gd name="connsiteX12" fmla="*/ 8791355 w 11612723"/>
              <a:gd name="connsiteY12" fmla="*/ 577004 h 4798627"/>
              <a:gd name="connsiteX13" fmla="*/ 9150279 w 11612723"/>
              <a:gd name="connsiteY13" fmla="*/ 192443 h 4798627"/>
              <a:gd name="connsiteX14" fmla="*/ 9440836 w 11612723"/>
              <a:gd name="connsiteY14" fmla="*/ 12982 h 4798627"/>
              <a:gd name="connsiteX15" fmla="*/ 10483424 w 11612723"/>
              <a:gd name="connsiteY15" fmla="*/ 30074 h 4798627"/>
              <a:gd name="connsiteX16" fmla="*/ 11073082 w 11612723"/>
              <a:gd name="connsiteY16" fmla="*/ 158260 h 4798627"/>
              <a:gd name="connsiteX17" fmla="*/ 11474735 w 11612723"/>
              <a:gd name="connsiteY17" fmla="*/ 542821 h 4798627"/>
              <a:gd name="connsiteX18" fmla="*/ 11543101 w 11612723"/>
              <a:gd name="connsiteY18" fmla="*/ 1064115 h 4798627"/>
              <a:gd name="connsiteX19" fmla="*/ 11526010 w 11612723"/>
              <a:gd name="connsiteY19" fmla="*/ 1687957 h 4798627"/>
              <a:gd name="connsiteX20" fmla="*/ 11529228 w 11612723"/>
              <a:gd name="connsiteY20" fmla="*/ 2046534 h 4798627"/>
              <a:gd name="connsiteX21" fmla="*/ 10380874 w 11612723"/>
              <a:gd name="connsiteY21" fmla="*/ 2935645 h 4798627"/>
              <a:gd name="connsiteX22" fmla="*/ 9269920 w 11612723"/>
              <a:gd name="connsiteY22" fmla="*/ 3593670 h 4798627"/>
              <a:gd name="connsiteX23" fmla="*/ 8022235 w 11612723"/>
              <a:gd name="connsiteY23" fmla="*/ 4106418 h 4798627"/>
              <a:gd name="connsiteX24" fmla="*/ 7167654 w 11612723"/>
              <a:gd name="connsiteY24" fmla="*/ 4337154 h 4798627"/>
              <a:gd name="connsiteX25" fmla="*/ 6501082 w 11612723"/>
              <a:gd name="connsiteY25" fmla="*/ 4482432 h 4798627"/>
              <a:gd name="connsiteX26" fmla="*/ 5646503 w 11612723"/>
              <a:gd name="connsiteY26" fmla="*/ 4636256 h 4798627"/>
              <a:gd name="connsiteX27" fmla="*/ 4945748 w 11612723"/>
              <a:gd name="connsiteY27" fmla="*/ 4696077 h 4798627"/>
              <a:gd name="connsiteX28" fmla="*/ 3612604 w 11612723"/>
              <a:gd name="connsiteY28" fmla="*/ 4781535 h 4798627"/>
              <a:gd name="connsiteX29" fmla="*/ 2954578 w 11612723"/>
              <a:gd name="connsiteY29" fmla="*/ 4798627 h 4798627"/>
              <a:gd name="connsiteX30" fmla="*/ 2202548 w 11612723"/>
              <a:gd name="connsiteY30" fmla="*/ 4790081 h 4798627"/>
              <a:gd name="connsiteX31" fmla="*/ 1185598 w 11612723"/>
              <a:gd name="connsiteY31" fmla="*/ 4790081 h 4798627"/>
              <a:gd name="connsiteX32" fmla="*/ 219924 w 11612723"/>
              <a:gd name="connsiteY32" fmla="*/ 4755898 h 4798627"/>
              <a:gd name="connsiteX33" fmla="*/ 2665 w 11612723"/>
              <a:gd name="connsiteY33" fmla="*/ 4725084 h 4798627"/>
              <a:gd name="connsiteX0" fmla="*/ 0 w 11621276"/>
              <a:gd name="connsiteY0" fmla="*/ 4339759 h 4798627"/>
              <a:gd name="connsiteX1" fmla="*/ 288290 w 11621276"/>
              <a:gd name="connsiteY1" fmla="*/ 4345699 h 4798627"/>
              <a:gd name="connsiteX2" fmla="*/ 809583 w 11621276"/>
              <a:gd name="connsiteY2" fmla="*/ 4337154 h 4798627"/>
              <a:gd name="connsiteX3" fmla="*/ 1365060 w 11621276"/>
              <a:gd name="connsiteY3" fmla="*/ 4294425 h 4798627"/>
              <a:gd name="connsiteX4" fmla="*/ 2125636 w 11621276"/>
              <a:gd name="connsiteY4" fmla="*/ 4174784 h 4798627"/>
              <a:gd name="connsiteX5" fmla="*/ 2817845 w 11621276"/>
              <a:gd name="connsiteY5" fmla="*/ 4012413 h 4798627"/>
              <a:gd name="connsiteX6" fmla="*/ 3903161 w 11621276"/>
              <a:gd name="connsiteY6" fmla="*/ 3696219 h 4798627"/>
              <a:gd name="connsiteX7" fmla="*/ 4928656 w 11621276"/>
              <a:gd name="connsiteY7" fmla="*/ 3303113 h 4798627"/>
              <a:gd name="connsiteX8" fmla="*/ 5851602 w 11621276"/>
              <a:gd name="connsiteY8" fmla="*/ 2850185 h 4798627"/>
              <a:gd name="connsiteX9" fmla="*/ 6800185 w 11621276"/>
              <a:gd name="connsiteY9" fmla="*/ 2251980 h 4798627"/>
              <a:gd name="connsiteX10" fmla="*/ 7492395 w 11621276"/>
              <a:gd name="connsiteY10" fmla="*/ 1756324 h 4798627"/>
              <a:gd name="connsiteX11" fmla="*/ 8167512 w 11621276"/>
              <a:gd name="connsiteY11" fmla="*/ 1175210 h 4798627"/>
              <a:gd name="connsiteX12" fmla="*/ 8791355 w 11621276"/>
              <a:gd name="connsiteY12" fmla="*/ 577004 h 4798627"/>
              <a:gd name="connsiteX13" fmla="*/ 9150279 w 11621276"/>
              <a:gd name="connsiteY13" fmla="*/ 192443 h 4798627"/>
              <a:gd name="connsiteX14" fmla="*/ 9440836 w 11621276"/>
              <a:gd name="connsiteY14" fmla="*/ 12982 h 4798627"/>
              <a:gd name="connsiteX15" fmla="*/ 10483424 w 11621276"/>
              <a:gd name="connsiteY15" fmla="*/ 30074 h 4798627"/>
              <a:gd name="connsiteX16" fmla="*/ 11073082 w 11621276"/>
              <a:gd name="connsiteY16" fmla="*/ 158260 h 4798627"/>
              <a:gd name="connsiteX17" fmla="*/ 11474735 w 11621276"/>
              <a:gd name="connsiteY17" fmla="*/ 542821 h 4798627"/>
              <a:gd name="connsiteX18" fmla="*/ 11543101 w 11621276"/>
              <a:gd name="connsiteY18" fmla="*/ 1064115 h 4798627"/>
              <a:gd name="connsiteX19" fmla="*/ 11529228 w 11621276"/>
              <a:gd name="connsiteY19" fmla="*/ 2046534 h 4798627"/>
              <a:gd name="connsiteX20" fmla="*/ 10380874 w 11621276"/>
              <a:gd name="connsiteY20" fmla="*/ 2935645 h 4798627"/>
              <a:gd name="connsiteX21" fmla="*/ 9269920 w 11621276"/>
              <a:gd name="connsiteY21" fmla="*/ 3593670 h 4798627"/>
              <a:gd name="connsiteX22" fmla="*/ 8022235 w 11621276"/>
              <a:gd name="connsiteY22" fmla="*/ 4106418 h 4798627"/>
              <a:gd name="connsiteX23" fmla="*/ 7167654 w 11621276"/>
              <a:gd name="connsiteY23" fmla="*/ 4337154 h 4798627"/>
              <a:gd name="connsiteX24" fmla="*/ 6501082 w 11621276"/>
              <a:gd name="connsiteY24" fmla="*/ 4482432 h 4798627"/>
              <a:gd name="connsiteX25" fmla="*/ 5646503 w 11621276"/>
              <a:gd name="connsiteY25" fmla="*/ 4636256 h 4798627"/>
              <a:gd name="connsiteX26" fmla="*/ 4945748 w 11621276"/>
              <a:gd name="connsiteY26" fmla="*/ 4696077 h 4798627"/>
              <a:gd name="connsiteX27" fmla="*/ 3612604 w 11621276"/>
              <a:gd name="connsiteY27" fmla="*/ 4781535 h 4798627"/>
              <a:gd name="connsiteX28" fmla="*/ 2954578 w 11621276"/>
              <a:gd name="connsiteY28" fmla="*/ 4798627 h 4798627"/>
              <a:gd name="connsiteX29" fmla="*/ 2202548 w 11621276"/>
              <a:gd name="connsiteY29" fmla="*/ 4790081 h 4798627"/>
              <a:gd name="connsiteX30" fmla="*/ 1185598 w 11621276"/>
              <a:gd name="connsiteY30" fmla="*/ 4790081 h 4798627"/>
              <a:gd name="connsiteX31" fmla="*/ 219924 w 11621276"/>
              <a:gd name="connsiteY31" fmla="*/ 4755898 h 4798627"/>
              <a:gd name="connsiteX32" fmla="*/ 2665 w 11621276"/>
              <a:gd name="connsiteY32" fmla="*/ 4725084 h 4798627"/>
              <a:gd name="connsiteX0" fmla="*/ 0 w 11544915"/>
              <a:gd name="connsiteY0" fmla="*/ 4339759 h 4798627"/>
              <a:gd name="connsiteX1" fmla="*/ 288290 w 11544915"/>
              <a:gd name="connsiteY1" fmla="*/ 4345699 h 4798627"/>
              <a:gd name="connsiteX2" fmla="*/ 809583 w 11544915"/>
              <a:gd name="connsiteY2" fmla="*/ 4337154 h 4798627"/>
              <a:gd name="connsiteX3" fmla="*/ 1365060 w 11544915"/>
              <a:gd name="connsiteY3" fmla="*/ 4294425 h 4798627"/>
              <a:gd name="connsiteX4" fmla="*/ 2125636 w 11544915"/>
              <a:gd name="connsiteY4" fmla="*/ 4174784 h 4798627"/>
              <a:gd name="connsiteX5" fmla="*/ 2817845 w 11544915"/>
              <a:gd name="connsiteY5" fmla="*/ 4012413 h 4798627"/>
              <a:gd name="connsiteX6" fmla="*/ 3903161 w 11544915"/>
              <a:gd name="connsiteY6" fmla="*/ 3696219 h 4798627"/>
              <a:gd name="connsiteX7" fmla="*/ 4928656 w 11544915"/>
              <a:gd name="connsiteY7" fmla="*/ 3303113 h 4798627"/>
              <a:gd name="connsiteX8" fmla="*/ 5851602 w 11544915"/>
              <a:gd name="connsiteY8" fmla="*/ 2850185 h 4798627"/>
              <a:gd name="connsiteX9" fmla="*/ 6800185 w 11544915"/>
              <a:gd name="connsiteY9" fmla="*/ 2251980 h 4798627"/>
              <a:gd name="connsiteX10" fmla="*/ 7492395 w 11544915"/>
              <a:gd name="connsiteY10" fmla="*/ 1756324 h 4798627"/>
              <a:gd name="connsiteX11" fmla="*/ 8167512 w 11544915"/>
              <a:gd name="connsiteY11" fmla="*/ 1175210 h 4798627"/>
              <a:gd name="connsiteX12" fmla="*/ 8791355 w 11544915"/>
              <a:gd name="connsiteY12" fmla="*/ 577004 h 4798627"/>
              <a:gd name="connsiteX13" fmla="*/ 9150279 w 11544915"/>
              <a:gd name="connsiteY13" fmla="*/ 192443 h 4798627"/>
              <a:gd name="connsiteX14" fmla="*/ 9440836 w 11544915"/>
              <a:gd name="connsiteY14" fmla="*/ 12982 h 4798627"/>
              <a:gd name="connsiteX15" fmla="*/ 10483424 w 11544915"/>
              <a:gd name="connsiteY15" fmla="*/ 30074 h 4798627"/>
              <a:gd name="connsiteX16" fmla="*/ 11073082 w 11544915"/>
              <a:gd name="connsiteY16" fmla="*/ 158260 h 4798627"/>
              <a:gd name="connsiteX17" fmla="*/ 11474735 w 11544915"/>
              <a:gd name="connsiteY17" fmla="*/ 542821 h 4798627"/>
              <a:gd name="connsiteX18" fmla="*/ 11543101 w 11544915"/>
              <a:gd name="connsiteY18" fmla="*/ 1064115 h 4798627"/>
              <a:gd name="connsiteX19" fmla="*/ 11529228 w 11544915"/>
              <a:gd name="connsiteY19" fmla="*/ 2046534 h 4798627"/>
              <a:gd name="connsiteX20" fmla="*/ 10380874 w 11544915"/>
              <a:gd name="connsiteY20" fmla="*/ 2935645 h 4798627"/>
              <a:gd name="connsiteX21" fmla="*/ 9269920 w 11544915"/>
              <a:gd name="connsiteY21" fmla="*/ 3593670 h 4798627"/>
              <a:gd name="connsiteX22" fmla="*/ 8022235 w 11544915"/>
              <a:gd name="connsiteY22" fmla="*/ 4106418 h 4798627"/>
              <a:gd name="connsiteX23" fmla="*/ 7167654 w 11544915"/>
              <a:gd name="connsiteY23" fmla="*/ 4337154 h 4798627"/>
              <a:gd name="connsiteX24" fmla="*/ 6501082 w 11544915"/>
              <a:gd name="connsiteY24" fmla="*/ 4482432 h 4798627"/>
              <a:gd name="connsiteX25" fmla="*/ 5646503 w 11544915"/>
              <a:gd name="connsiteY25" fmla="*/ 4636256 h 4798627"/>
              <a:gd name="connsiteX26" fmla="*/ 4945748 w 11544915"/>
              <a:gd name="connsiteY26" fmla="*/ 4696077 h 4798627"/>
              <a:gd name="connsiteX27" fmla="*/ 3612604 w 11544915"/>
              <a:gd name="connsiteY27" fmla="*/ 4781535 h 4798627"/>
              <a:gd name="connsiteX28" fmla="*/ 2954578 w 11544915"/>
              <a:gd name="connsiteY28" fmla="*/ 4798627 h 4798627"/>
              <a:gd name="connsiteX29" fmla="*/ 2202548 w 11544915"/>
              <a:gd name="connsiteY29" fmla="*/ 4790081 h 4798627"/>
              <a:gd name="connsiteX30" fmla="*/ 1185598 w 11544915"/>
              <a:gd name="connsiteY30" fmla="*/ 4790081 h 4798627"/>
              <a:gd name="connsiteX31" fmla="*/ 219924 w 11544915"/>
              <a:gd name="connsiteY31" fmla="*/ 4755898 h 4798627"/>
              <a:gd name="connsiteX32" fmla="*/ 2665 w 11544915"/>
              <a:gd name="connsiteY32" fmla="*/ 4725084 h 4798627"/>
              <a:gd name="connsiteX0" fmla="*/ 0 w 11544273"/>
              <a:gd name="connsiteY0" fmla="*/ 4339759 h 4798627"/>
              <a:gd name="connsiteX1" fmla="*/ 288290 w 11544273"/>
              <a:gd name="connsiteY1" fmla="*/ 4345699 h 4798627"/>
              <a:gd name="connsiteX2" fmla="*/ 809583 w 11544273"/>
              <a:gd name="connsiteY2" fmla="*/ 4337154 h 4798627"/>
              <a:gd name="connsiteX3" fmla="*/ 1365060 w 11544273"/>
              <a:gd name="connsiteY3" fmla="*/ 4294425 h 4798627"/>
              <a:gd name="connsiteX4" fmla="*/ 2125636 w 11544273"/>
              <a:gd name="connsiteY4" fmla="*/ 4174784 h 4798627"/>
              <a:gd name="connsiteX5" fmla="*/ 2817845 w 11544273"/>
              <a:gd name="connsiteY5" fmla="*/ 4012413 h 4798627"/>
              <a:gd name="connsiteX6" fmla="*/ 3903161 w 11544273"/>
              <a:gd name="connsiteY6" fmla="*/ 3696219 h 4798627"/>
              <a:gd name="connsiteX7" fmla="*/ 4928656 w 11544273"/>
              <a:gd name="connsiteY7" fmla="*/ 3303113 h 4798627"/>
              <a:gd name="connsiteX8" fmla="*/ 5851602 w 11544273"/>
              <a:gd name="connsiteY8" fmla="*/ 2850185 h 4798627"/>
              <a:gd name="connsiteX9" fmla="*/ 6800185 w 11544273"/>
              <a:gd name="connsiteY9" fmla="*/ 2251980 h 4798627"/>
              <a:gd name="connsiteX10" fmla="*/ 7492395 w 11544273"/>
              <a:gd name="connsiteY10" fmla="*/ 1756324 h 4798627"/>
              <a:gd name="connsiteX11" fmla="*/ 8167512 w 11544273"/>
              <a:gd name="connsiteY11" fmla="*/ 1175210 h 4798627"/>
              <a:gd name="connsiteX12" fmla="*/ 8791355 w 11544273"/>
              <a:gd name="connsiteY12" fmla="*/ 577004 h 4798627"/>
              <a:gd name="connsiteX13" fmla="*/ 9150279 w 11544273"/>
              <a:gd name="connsiteY13" fmla="*/ 192443 h 4798627"/>
              <a:gd name="connsiteX14" fmla="*/ 9440836 w 11544273"/>
              <a:gd name="connsiteY14" fmla="*/ 12982 h 4798627"/>
              <a:gd name="connsiteX15" fmla="*/ 10483424 w 11544273"/>
              <a:gd name="connsiteY15" fmla="*/ 30074 h 4798627"/>
              <a:gd name="connsiteX16" fmla="*/ 11073082 w 11544273"/>
              <a:gd name="connsiteY16" fmla="*/ 158260 h 4798627"/>
              <a:gd name="connsiteX17" fmla="*/ 11474735 w 11544273"/>
              <a:gd name="connsiteY17" fmla="*/ 542821 h 4798627"/>
              <a:gd name="connsiteX18" fmla="*/ 11543101 w 11544273"/>
              <a:gd name="connsiteY18" fmla="*/ 1064115 h 4798627"/>
              <a:gd name="connsiteX19" fmla="*/ 11521859 w 11544273"/>
              <a:gd name="connsiteY19" fmla="*/ 2053968 h 4798627"/>
              <a:gd name="connsiteX20" fmla="*/ 10380874 w 11544273"/>
              <a:gd name="connsiteY20" fmla="*/ 2935645 h 4798627"/>
              <a:gd name="connsiteX21" fmla="*/ 9269920 w 11544273"/>
              <a:gd name="connsiteY21" fmla="*/ 3593670 h 4798627"/>
              <a:gd name="connsiteX22" fmla="*/ 8022235 w 11544273"/>
              <a:gd name="connsiteY22" fmla="*/ 4106418 h 4798627"/>
              <a:gd name="connsiteX23" fmla="*/ 7167654 w 11544273"/>
              <a:gd name="connsiteY23" fmla="*/ 4337154 h 4798627"/>
              <a:gd name="connsiteX24" fmla="*/ 6501082 w 11544273"/>
              <a:gd name="connsiteY24" fmla="*/ 4482432 h 4798627"/>
              <a:gd name="connsiteX25" fmla="*/ 5646503 w 11544273"/>
              <a:gd name="connsiteY25" fmla="*/ 4636256 h 4798627"/>
              <a:gd name="connsiteX26" fmla="*/ 4945748 w 11544273"/>
              <a:gd name="connsiteY26" fmla="*/ 4696077 h 4798627"/>
              <a:gd name="connsiteX27" fmla="*/ 3612604 w 11544273"/>
              <a:gd name="connsiteY27" fmla="*/ 4781535 h 4798627"/>
              <a:gd name="connsiteX28" fmla="*/ 2954578 w 11544273"/>
              <a:gd name="connsiteY28" fmla="*/ 4798627 h 4798627"/>
              <a:gd name="connsiteX29" fmla="*/ 2202548 w 11544273"/>
              <a:gd name="connsiteY29" fmla="*/ 4790081 h 4798627"/>
              <a:gd name="connsiteX30" fmla="*/ 1185598 w 11544273"/>
              <a:gd name="connsiteY30" fmla="*/ 4790081 h 4798627"/>
              <a:gd name="connsiteX31" fmla="*/ 219924 w 11544273"/>
              <a:gd name="connsiteY31" fmla="*/ 4755898 h 4798627"/>
              <a:gd name="connsiteX32" fmla="*/ 2665 w 11544273"/>
              <a:gd name="connsiteY32" fmla="*/ 4725084 h 4798627"/>
              <a:gd name="connsiteX0" fmla="*/ 0 w 11530242"/>
              <a:gd name="connsiteY0" fmla="*/ 4339759 h 4798627"/>
              <a:gd name="connsiteX1" fmla="*/ 288290 w 11530242"/>
              <a:gd name="connsiteY1" fmla="*/ 4345699 h 4798627"/>
              <a:gd name="connsiteX2" fmla="*/ 809583 w 11530242"/>
              <a:gd name="connsiteY2" fmla="*/ 4337154 h 4798627"/>
              <a:gd name="connsiteX3" fmla="*/ 1365060 w 11530242"/>
              <a:gd name="connsiteY3" fmla="*/ 4294425 h 4798627"/>
              <a:gd name="connsiteX4" fmla="*/ 2125636 w 11530242"/>
              <a:gd name="connsiteY4" fmla="*/ 4174784 h 4798627"/>
              <a:gd name="connsiteX5" fmla="*/ 2817845 w 11530242"/>
              <a:gd name="connsiteY5" fmla="*/ 4012413 h 4798627"/>
              <a:gd name="connsiteX6" fmla="*/ 3903161 w 11530242"/>
              <a:gd name="connsiteY6" fmla="*/ 3696219 h 4798627"/>
              <a:gd name="connsiteX7" fmla="*/ 4928656 w 11530242"/>
              <a:gd name="connsiteY7" fmla="*/ 3303113 h 4798627"/>
              <a:gd name="connsiteX8" fmla="*/ 5851602 w 11530242"/>
              <a:gd name="connsiteY8" fmla="*/ 2850185 h 4798627"/>
              <a:gd name="connsiteX9" fmla="*/ 6800185 w 11530242"/>
              <a:gd name="connsiteY9" fmla="*/ 2251980 h 4798627"/>
              <a:gd name="connsiteX10" fmla="*/ 7492395 w 11530242"/>
              <a:gd name="connsiteY10" fmla="*/ 1756324 h 4798627"/>
              <a:gd name="connsiteX11" fmla="*/ 8167512 w 11530242"/>
              <a:gd name="connsiteY11" fmla="*/ 1175210 h 4798627"/>
              <a:gd name="connsiteX12" fmla="*/ 8791355 w 11530242"/>
              <a:gd name="connsiteY12" fmla="*/ 577004 h 4798627"/>
              <a:gd name="connsiteX13" fmla="*/ 9150279 w 11530242"/>
              <a:gd name="connsiteY13" fmla="*/ 192443 h 4798627"/>
              <a:gd name="connsiteX14" fmla="*/ 9440836 w 11530242"/>
              <a:gd name="connsiteY14" fmla="*/ 12982 h 4798627"/>
              <a:gd name="connsiteX15" fmla="*/ 10483424 w 11530242"/>
              <a:gd name="connsiteY15" fmla="*/ 30074 h 4798627"/>
              <a:gd name="connsiteX16" fmla="*/ 11073082 w 11530242"/>
              <a:gd name="connsiteY16" fmla="*/ 158260 h 4798627"/>
              <a:gd name="connsiteX17" fmla="*/ 11474735 w 11530242"/>
              <a:gd name="connsiteY17" fmla="*/ 542821 h 4798627"/>
              <a:gd name="connsiteX18" fmla="*/ 11528362 w 11530242"/>
              <a:gd name="connsiteY18" fmla="*/ 993490 h 4798627"/>
              <a:gd name="connsiteX19" fmla="*/ 11521859 w 11530242"/>
              <a:gd name="connsiteY19" fmla="*/ 2053968 h 4798627"/>
              <a:gd name="connsiteX20" fmla="*/ 10380874 w 11530242"/>
              <a:gd name="connsiteY20" fmla="*/ 2935645 h 4798627"/>
              <a:gd name="connsiteX21" fmla="*/ 9269920 w 11530242"/>
              <a:gd name="connsiteY21" fmla="*/ 3593670 h 4798627"/>
              <a:gd name="connsiteX22" fmla="*/ 8022235 w 11530242"/>
              <a:gd name="connsiteY22" fmla="*/ 4106418 h 4798627"/>
              <a:gd name="connsiteX23" fmla="*/ 7167654 w 11530242"/>
              <a:gd name="connsiteY23" fmla="*/ 4337154 h 4798627"/>
              <a:gd name="connsiteX24" fmla="*/ 6501082 w 11530242"/>
              <a:gd name="connsiteY24" fmla="*/ 4482432 h 4798627"/>
              <a:gd name="connsiteX25" fmla="*/ 5646503 w 11530242"/>
              <a:gd name="connsiteY25" fmla="*/ 4636256 h 4798627"/>
              <a:gd name="connsiteX26" fmla="*/ 4945748 w 11530242"/>
              <a:gd name="connsiteY26" fmla="*/ 4696077 h 4798627"/>
              <a:gd name="connsiteX27" fmla="*/ 3612604 w 11530242"/>
              <a:gd name="connsiteY27" fmla="*/ 4781535 h 4798627"/>
              <a:gd name="connsiteX28" fmla="*/ 2954578 w 11530242"/>
              <a:gd name="connsiteY28" fmla="*/ 4798627 h 4798627"/>
              <a:gd name="connsiteX29" fmla="*/ 2202548 w 11530242"/>
              <a:gd name="connsiteY29" fmla="*/ 4790081 h 4798627"/>
              <a:gd name="connsiteX30" fmla="*/ 1185598 w 11530242"/>
              <a:gd name="connsiteY30" fmla="*/ 4790081 h 4798627"/>
              <a:gd name="connsiteX31" fmla="*/ 219924 w 11530242"/>
              <a:gd name="connsiteY31" fmla="*/ 4755898 h 4798627"/>
              <a:gd name="connsiteX32" fmla="*/ 2665 w 11530242"/>
              <a:gd name="connsiteY32" fmla="*/ 4725084 h 4798627"/>
              <a:gd name="connsiteX0" fmla="*/ 0 w 11530242"/>
              <a:gd name="connsiteY0" fmla="*/ 4339759 h 4798627"/>
              <a:gd name="connsiteX1" fmla="*/ 288290 w 11530242"/>
              <a:gd name="connsiteY1" fmla="*/ 4345699 h 4798627"/>
              <a:gd name="connsiteX2" fmla="*/ 809583 w 11530242"/>
              <a:gd name="connsiteY2" fmla="*/ 4337154 h 4798627"/>
              <a:gd name="connsiteX3" fmla="*/ 1365060 w 11530242"/>
              <a:gd name="connsiteY3" fmla="*/ 4294425 h 4798627"/>
              <a:gd name="connsiteX4" fmla="*/ 2125636 w 11530242"/>
              <a:gd name="connsiteY4" fmla="*/ 4174784 h 4798627"/>
              <a:gd name="connsiteX5" fmla="*/ 2817845 w 11530242"/>
              <a:gd name="connsiteY5" fmla="*/ 4012413 h 4798627"/>
              <a:gd name="connsiteX6" fmla="*/ 3903161 w 11530242"/>
              <a:gd name="connsiteY6" fmla="*/ 3696219 h 4798627"/>
              <a:gd name="connsiteX7" fmla="*/ 4928656 w 11530242"/>
              <a:gd name="connsiteY7" fmla="*/ 3303113 h 4798627"/>
              <a:gd name="connsiteX8" fmla="*/ 5851602 w 11530242"/>
              <a:gd name="connsiteY8" fmla="*/ 2850185 h 4798627"/>
              <a:gd name="connsiteX9" fmla="*/ 6800185 w 11530242"/>
              <a:gd name="connsiteY9" fmla="*/ 2251980 h 4798627"/>
              <a:gd name="connsiteX10" fmla="*/ 7492395 w 11530242"/>
              <a:gd name="connsiteY10" fmla="*/ 1756324 h 4798627"/>
              <a:gd name="connsiteX11" fmla="*/ 8167512 w 11530242"/>
              <a:gd name="connsiteY11" fmla="*/ 1175210 h 4798627"/>
              <a:gd name="connsiteX12" fmla="*/ 8791355 w 11530242"/>
              <a:gd name="connsiteY12" fmla="*/ 577004 h 4798627"/>
              <a:gd name="connsiteX13" fmla="*/ 9150279 w 11530242"/>
              <a:gd name="connsiteY13" fmla="*/ 192443 h 4798627"/>
              <a:gd name="connsiteX14" fmla="*/ 9440836 w 11530242"/>
              <a:gd name="connsiteY14" fmla="*/ 12982 h 4798627"/>
              <a:gd name="connsiteX15" fmla="*/ 10483424 w 11530242"/>
              <a:gd name="connsiteY15" fmla="*/ 30074 h 4798627"/>
              <a:gd name="connsiteX16" fmla="*/ 11073082 w 11530242"/>
              <a:gd name="connsiteY16" fmla="*/ 158260 h 4798627"/>
              <a:gd name="connsiteX17" fmla="*/ 11474735 w 11530242"/>
              <a:gd name="connsiteY17" fmla="*/ 542821 h 4798627"/>
              <a:gd name="connsiteX18" fmla="*/ 11528362 w 11530242"/>
              <a:gd name="connsiteY18" fmla="*/ 993490 h 4798627"/>
              <a:gd name="connsiteX19" fmla="*/ 11521859 w 11530242"/>
              <a:gd name="connsiteY19" fmla="*/ 2053968 h 4798627"/>
              <a:gd name="connsiteX20" fmla="*/ 10380874 w 11530242"/>
              <a:gd name="connsiteY20" fmla="*/ 2935645 h 4798627"/>
              <a:gd name="connsiteX21" fmla="*/ 9269920 w 11530242"/>
              <a:gd name="connsiteY21" fmla="*/ 3593670 h 4798627"/>
              <a:gd name="connsiteX22" fmla="*/ 8022235 w 11530242"/>
              <a:gd name="connsiteY22" fmla="*/ 4106418 h 4798627"/>
              <a:gd name="connsiteX23" fmla="*/ 7167654 w 11530242"/>
              <a:gd name="connsiteY23" fmla="*/ 4337154 h 4798627"/>
              <a:gd name="connsiteX24" fmla="*/ 6501082 w 11530242"/>
              <a:gd name="connsiteY24" fmla="*/ 4482432 h 4798627"/>
              <a:gd name="connsiteX25" fmla="*/ 5646503 w 11530242"/>
              <a:gd name="connsiteY25" fmla="*/ 4636256 h 4798627"/>
              <a:gd name="connsiteX26" fmla="*/ 4945748 w 11530242"/>
              <a:gd name="connsiteY26" fmla="*/ 4696077 h 4798627"/>
              <a:gd name="connsiteX27" fmla="*/ 3612604 w 11530242"/>
              <a:gd name="connsiteY27" fmla="*/ 4781535 h 4798627"/>
              <a:gd name="connsiteX28" fmla="*/ 2954578 w 11530242"/>
              <a:gd name="connsiteY28" fmla="*/ 4798627 h 4798627"/>
              <a:gd name="connsiteX29" fmla="*/ 2202548 w 11530242"/>
              <a:gd name="connsiteY29" fmla="*/ 4790081 h 4798627"/>
              <a:gd name="connsiteX30" fmla="*/ 1185598 w 11530242"/>
              <a:gd name="connsiteY30" fmla="*/ 4790081 h 4798627"/>
              <a:gd name="connsiteX31" fmla="*/ 219924 w 11530242"/>
              <a:gd name="connsiteY31" fmla="*/ 4755898 h 4798627"/>
              <a:gd name="connsiteX32" fmla="*/ 2665 w 11530242"/>
              <a:gd name="connsiteY32" fmla="*/ 4725084 h 4798627"/>
              <a:gd name="connsiteX0" fmla="*/ 0 w 11530242"/>
              <a:gd name="connsiteY0" fmla="*/ 4339759 h 4798627"/>
              <a:gd name="connsiteX1" fmla="*/ 288290 w 11530242"/>
              <a:gd name="connsiteY1" fmla="*/ 4345699 h 4798627"/>
              <a:gd name="connsiteX2" fmla="*/ 809583 w 11530242"/>
              <a:gd name="connsiteY2" fmla="*/ 4337154 h 4798627"/>
              <a:gd name="connsiteX3" fmla="*/ 1365060 w 11530242"/>
              <a:gd name="connsiteY3" fmla="*/ 4294425 h 4798627"/>
              <a:gd name="connsiteX4" fmla="*/ 2125636 w 11530242"/>
              <a:gd name="connsiteY4" fmla="*/ 4174784 h 4798627"/>
              <a:gd name="connsiteX5" fmla="*/ 2817845 w 11530242"/>
              <a:gd name="connsiteY5" fmla="*/ 4012413 h 4798627"/>
              <a:gd name="connsiteX6" fmla="*/ 3903161 w 11530242"/>
              <a:gd name="connsiteY6" fmla="*/ 3696219 h 4798627"/>
              <a:gd name="connsiteX7" fmla="*/ 4928656 w 11530242"/>
              <a:gd name="connsiteY7" fmla="*/ 3303113 h 4798627"/>
              <a:gd name="connsiteX8" fmla="*/ 5851602 w 11530242"/>
              <a:gd name="connsiteY8" fmla="*/ 2850185 h 4798627"/>
              <a:gd name="connsiteX9" fmla="*/ 6800185 w 11530242"/>
              <a:gd name="connsiteY9" fmla="*/ 2251980 h 4798627"/>
              <a:gd name="connsiteX10" fmla="*/ 7492395 w 11530242"/>
              <a:gd name="connsiteY10" fmla="*/ 1756324 h 4798627"/>
              <a:gd name="connsiteX11" fmla="*/ 8167512 w 11530242"/>
              <a:gd name="connsiteY11" fmla="*/ 1175210 h 4798627"/>
              <a:gd name="connsiteX12" fmla="*/ 8791355 w 11530242"/>
              <a:gd name="connsiteY12" fmla="*/ 577004 h 4798627"/>
              <a:gd name="connsiteX13" fmla="*/ 9150279 w 11530242"/>
              <a:gd name="connsiteY13" fmla="*/ 192443 h 4798627"/>
              <a:gd name="connsiteX14" fmla="*/ 9440836 w 11530242"/>
              <a:gd name="connsiteY14" fmla="*/ 12982 h 4798627"/>
              <a:gd name="connsiteX15" fmla="*/ 10483424 w 11530242"/>
              <a:gd name="connsiteY15" fmla="*/ 30074 h 4798627"/>
              <a:gd name="connsiteX16" fmla="*/ 11073082 w 11530242"/>
              <a:gd name="connsiteY16" fmla="*/ 158260 h 4798627"/>
              <a:gd name="connsiteX17" fmla="*/ 11474735 w 11530242"/>
              <a:gd name="connsiteY17" fmla="*/ 542821 h 4798627"/>
              <a:gd name="connsiteX18" fmla="*/ 11528362 w 11530242"/>
              <a:gd name="connsiteY18" fmla="*/ 993490 h 4798627"/>
              <a:gd name="connsiteX19" fmla="*/ 11521859 w 11530242"/>
              <a:gd name="connsiteY19" fmla="*/ 2053968 h 4798627"/>
              <a:gd name="connsiteX20" fmla="*/ 10380874 w 11530242"/>
              <a:gd name="connsiteY20" fmla="*/ 2935645 h 4798627"/>
              <a:gd name="connsiteX21" fmla="*/ 9269920 w 11530242"/>
              <a:gd name="connsiteY21" fmla="*/ 3593670 h 4798627"/>
              <a:gd name="connsiteX22" fmla="*/ 8022235 w 11530242"/>
              <a:gd name="connsiteY22" fmla="*/ 4106418 h 4798627"/>
              <a:gd name="connsiteX23" fmla="*/ 7167654 w 11530242"/>
              <a:gd name="connsiteY23" fmla="*/ 4337154 h 4798627"/>
              <a:gd name="connsiteX24" fmla="*/ 6501082 w 11530242"/>
              <a:gd name="connsiteY24" fmla="*/ 4482432 h 4798627"/>
              <a:gd name="connsiteX25" fmla="*/ 5646503 w 11530242"/>
              <a:gd name="connsiteY25" fmla="*/ 4636256 h 4798627"/>
              <a:gd name="connsiteX26" fmla="*/ 4945748 w 11530242"/>
              <a:gd name="connsiteY26" fmla="*/ 4696077 h 4798627"/>
              <a:gd name="connsiteX27" fmla="*/ 3612604 w 11530242"/>
              <a:gd name="connsiteY27" fmla="*/ 4781535 h 4798627"/>
              <a:gd name="connsiteX28" fmla="*/ 2954578 w 11530242"/>
              <a:gd name="connsiteY28" fmla="*/ 4798627 h 4798627"/>
              <a:gd name="connsiteX29" fmla="*/ 2202548 w 11530242"/>
              <a:gd name="connsiteY29" fmla="*/ 4790081 h 4798627"/>
              <a:gd name="connsiteX30" fmla="*/ 1185598 w 11530242"/>
              <a:gd name="connsiteY30" fmla="*/ 4790081 h 4798627"/>
              <a:gd name="connsiteX31" fmla="*/ 219924 w 11530242"/>
              <a:gd name="connsiteY31" fmla="*/ 4755898 h 4798627"/>
              <a:gd name="connsiteX32" fmla="*/ 2665 w 11530242"/>
              <a:gd name="connsiteY32" fmla="*/ 4725084 h 4798627"/>
              <a:gd name="connsiteX0" fmla="*/ 0 w 11660061"/>
              <a:gd name="connsiteY0" fmla="*/ 4339759 h 4798627"/>
              <a:gd name="connsiteX1" fmla="*/ 288290 w 11660061"/>
              <a:gd name="connsiteY1" fmla="*/ 4345699 h 4798627"/>
              <a:gd name="connsiteX2" fmla="*/ 809583 w 11660061"/>
              <a:gd name="connsiteY2" fmla="*/ 4337154 h 4798627"/>
              <a:gd name="connsiteX3" fmla="*/ 1365060 w 11660061"/>
              <a:gd name="connsiteY3" fmla="*/ 4294425 h 4798627"/>
              <a:gd name="connsiteX4" fmla="*/ 2125636 w 11660061"/>
              <a:gd name="connsiteY4" fmla="*/ 4174784 h 4798627"/>
              <a:gd name="connsiteX5" fmla="*/ 2817845 w 11660061"/>
              <a:gd name="connsiteY5" fmla="*/ 4012413 h 4798627"/>
              <a:gd name="connsiteX6" fmla="*/ 3903161 w 11660061"/>
              <a:gd name="connsiteY6" fmla="*/ 3696219 h 4798627"/>
              <a:gd name="connsiteX7" fmla="*/ 4928656 w 11660061"/>
              <a:gd name="connsiteY7" fmla="*/ 3303113 h 4798627"/>
              <a:gd name="connsiteX8" fmla="*/ 5851602 w 11660061"/>
              <a:gd name="connsiteY8" fmla="*/ 2850185 h 4798627"/>
              <a:gd name="connsiteX9" fmla="*/ 6800185 w 11660061"/>
              <a:gd name="connsiteY9" fmla="*/ 2251980 h 4798627"/>
              <a:gd name="connsiteX10" fmla="*/ 7492395 w 11660061"/>
              <a:gd name="connsiteY10" fmla="*/ 1756324 h 4798627"/>
              <a:gd name="connsiteX11" fmla="*/ 8167512 w 11660061"/>
              <a:gd name="connsiteY11" fmla="*/ 1175210 h 4798627"/>
              <a:gd name="connsiteX12" fmla="*/ 8791355 w 11660061"/>
              <a:gd name="connsiteY12" fmla="*/ 577004 h 4798627"/>
              <a:gd name="connsiteX13" fmla="*/ 9150279 w 11660061"/>
              <a:gd name="connsiteY13" fmla="*/ 192443 h 4798627"/>
              <a:gd name="connsiteX14" fmla="*/ 9440836 w 11660061"/>
              <a:gd name="connsiteY14" fmla="*/ 12982 h 4798627"/>
              <a:gd name="connsiteX15" fmla="*/ 10483424 w 11660061"/>
              <a:gd name="connsiteY15" fmla="*/ 30074 h 4798627"/>
              <a:gd name="connsiteX16" fmla="*/ 11073082 w 11660061"/>
              <a:gd name="connsiteY16" fmla="*/ 158260 h 4798627"/>
              <a:gd name="connsiteX17" fmla="*/ 11474735 w 11660061"/>
              <a:gd name="connsiteY17" fmla="*/ 542821 h 4798627"/>
              <a:gd name="connsiteX18" fmla="*/ 11528362 w 11660061"/>
              <a:gd name="connsiteY18" fmla="*/ 993490 h 4798627"/>
              <a:gd name="connsiteX19" fmla="*/ 11521859 w 11660061"/>
              <a:gd name="connsiteY19" fmla="*/ 2053968 h 4798627"/>
              <a:gd name="connsiteX20" fmla="*/ 10380874 w 11660061"/>
              <a:gd name="connsiteY20" fmla="*/ 2935645 h 4798627"/>
              <a:gd name="connsiteX21" fmla="*/ 9269920 w 11660061"/>
              <a:gd name="connsiteY21" fmla="*/ 3593670 h 4798627"/>
              <a:gd name="connsiteX22" fmla="*/ 8022235 w 11660061"/>
              <a:gd name="connsiteY22" fmla="*/ 4106418 h 4798627"/>
              <a:gd name="connsiteX23" fmla="*/ 7167654 w 11660061"/>
              <a:gd name="connsiteY23" fmla="*/ 4337154 h 4798627"/>
              <a:gd name="connsiteX24" fmla="*/ 6501082 w 11660061"/>
              <a:gd name="connsiteY24" fmla="*/ 4482432 h 4798627"/>
              <a:gd name="connsiteX25" fmla="*/ 5646503 w 11660061"/>
              <a:gd name="connsiteY25" fmla="*/ 4636256 h 4798627"/>
              <a:gd name="connsiteX26" fmla="*/ 4945748 w 11660061"/>
              <a:gd name="connsiteY26" fmla="*/ 4696077 h 4798627"/>
              <a:gd name="connsiteX27" fmla="*/ 3612604 w 11660061"/>
              <a:gd name="connsiteY27" fmla="*/ 4781535 h 4798627"/>
              <a:gd name="connsiteX28" fmla="*/ 2954578 w 11660061"/>
              <a:gd name="connsiteY28" fmla="*/ 4798627 h 4798627"/>
              <a:gd name="connsiteX29" fmla="*/ 2202548 w 11660061"/>
              <a:gd name="connsiteY29" fmla="*/ 4790081 h 4798627"/>
              <a:gd name="connsiteX30" fmla="*/ 1185598 w 11660061"/>
              <a:gd name="connsiteY30" fmla="*/ 4790081 h 4798627"/>
              <a:gd name="connsiteX31" fmla="*/ 219924 w 11660061"/>
              <a:gd name="connsiteY31" fmla="*/ 4755898 h 4798627"/>
              <a:gd name="connsiteX32" fmla="*/ 2665 w 11660061"/>
              <a:gd name="connsiteY32" fmla="*/ 4725084 h 4798627"/>
              <a:gd name="connsiteX0" fmla="*/ 0 w 11661657"/>
              <a:gd name="connsiteY0" fmla="*/ 4339759 h 4798627"/>
              <a:gd name="connsiteX1" fmla="*/ 288290 w 11661657"/>
              <a:gd name="connsiteY1" fmla="*/ 4345699 h 4798627"/>
              <a:gd name="connsiteX2" fmla="*/ 809583 w 11661657"/>
              <a:gd name="connsiteY2" fmla="*/ 4337154 h 4798627"/>
              <a:gd name="connsiteX3" fmla="*/ 1365060 w 11661657"/>
              <a:gd name="connsiteY3" fmla="*/ 4294425 h 4798627"/>
              <a:gd name="connsiteX4" fmla="*/ 2125636 w 11661657"/>
              <a:gd name="connsiteY4" fmla="*/ 4174784 h 4798627"/>
              <a:gd name="connsiteX5" fmla="*/ 2817845 w 11661657"/>
              <a:gd name="connsiteY5" fmla="*/ 4012413 h 4798627"/>
              <a:gd name="connsiteX6" fmla="*/ 3903161 w 11661657"/>
              <a:gd name="connsiteY6" fmla="*/ 3696219 h 4798627"/>
              <a:gd name="connsiteX7" fmla="*/ 4928656 w 11661657"/>
              <a:gd name="connsiteY7" fmla="*/ 3303113 h 4798627"/>
              <a:gd name="connsiteX8" fmla="*/ 5851602 w 11661657"/>
              <a:gd name="connsiteY8" fmla="*/ 2850185 h 4798627"/>
              <a:gd name="connsiteX9" fmla="*/ 6800185 w 11661657"/>
              <a:gd name="connsiteY9" fmla="*/ 2251980 h 4798627"/>
              <a:gd name="connsiteX10" fmla="*/ 7492395 w 11661657"/>
              <a:gd name="connsiteY10" fmla="*/ 1756324 h 4798627"/>
              <a:gd name="connsiteX11" fmla="*/ 8167512 w 11661657"/>
              <a:gd name="connsiteY11" fmla="*/ 1175210 h 4798627"/>
              <a:gd name="connsiteX12" fmla="*/ 8791355 w 11661657"/>
              <a:gd name="connsiteY12" fmla="*/ 577004 h 4798627"/>
              <a:gd name="connsiteX13" fmla="*/ 9150279 w 11661657"/>
              <a:gd name="connsiteY13" fmla="*/ 192443 h 4798627"/>
              <a:gd name="connsiteX14" fmla="*/ 9440836 w 11661657"/>
              <a:gd name="connsiteY14" fmla="*/ 12982 h 4798627"/>
              <a:gd name="connsiteX15" fmla="*/ 10483424 w 11661657"/>
              <a:gd name="connsiteY15" fmla="*/ 30074 h 4798627"/>
              <a:gd name="connsiteX16" fmla="*/ 11073082 w 11661657"/>
              <a:gd name="connsiteY16" fmla="*/ 158260 h 4798627"/>
              <a:gd name="connsiteX17" fmla="*/ 11474735 w 11661657"/>
              <a:gd name="connsiteY17" fmla="*/ 542821 h 4798627"/>
              <a:gd name="connsiteX18" fmla="*/ 11528362 w 11661657"/>
              <a:gd name="connsiteY18" fmla="*/ 993490 h 4798627"/>
              <a:gd name="connsiteX19" fmla="*/ 11521859 w 11661657"/>
              <a:gd name="connsiteY19" fmla="*/ 2053968 h 4798627"/>
              <a:gd name="connsiteX20" fmla="*/ 10380874 w 11661657"/>
              <a:gd name="connsiteY20" fmla="*/ 2935645 h 4798627"/>
              <a:gd name="connsiteX21" fmla="*/ 9269920 w 11661657"/>
              <a:gd name="connsiteY21" fmla="*/ 3593670 h 4798627"/>
              <a:gd name="connsiteX22" fmla="*/ 8022235 w 11661657"/>
              <a:gd name="connsiteY22" fmla="*/ 4106418 h 4798627"/>
              <a:gd name="connsiteX23" fmla="*/ 7167654 w 11661657"/>
              <a:gd name="connsiteY23" fmla="*/ 4337154 h 4798627"/>
              <a:gd name="connsiteX24" fmla="*/ 6501082 w 11661657"/>
              <a:gd name="connsiteY24" fmla="*/ 4482432 h 4798627"/>
              <a:gd name="connsiteX25" fmla="*/ 5646503 w 11661657"/>
              <a:gd name="connsiteY25" fmla="*/ 4636256 h 4798627"/>
              <a:gd name="connsiteX26" fmla="*/ 4945748 w 11661657"/>
              <a:gd name="connsiteY26" fmla="*/ 4696077 h 4798627"/>
              <a:gd name="connsiteX27" fmla="*/ 3612604 w 11661657"/>
              <a:gd name="connsiteY27" fmla="*/ 4781535 h 4798627"/>
              <a:gd name="connsiteX28" fmla="*/ 2954578 w 11661657"/>
              <a:gd name="connsiteY28" fmla="*/ 4798627 h 4798627"/>
              <a:gd name="connsiteX29" fmla="*/ 2202548 w 11661657"/>
              <a:gd name="connsiteY29" fmla="*/ 4790081 h 4798627"/>
              <a:gd name="connsiteX30" fmla="*/ 1185598 w 11661657"/>
              <a:gd name="connsiteY30" fmla="*/ 4790081 h 4798627"/>
              <a:gd name="connsiteX31" fmla="*/ 219924 w 11661657"/>
              <a:gd name="connsiteY31" fmla="*/ 4755898 h 4798627"/>
              <a:gd name="connsiteX32" fmla="*/ 2665 w 11661657"/>
              <a:gd name="connsiteY32" fmla="*/ 4725084 h 4798627"/>
              <a:gd name="connsiteX0" fmla="*/ 0 w 11528362"/>
              <a:gd name="connsiteY0" fmla="*/ 4339759 h 4798627"/>
              <a:gd name="connsiteX1" fmla="*/ 288290 w 11528362"/>
              <a:gd name="connsiteY1" fmla="*/ 4345699 h 4798627"/>
              <a:gd name="connsiteX2" fmla="*/ 809583 w 11528362"/>
              <a:gd name="connsiteY2" fmla="*/ 4337154 h 4798627"/>
              <a:gd name="connsiteX3" fmla="*/ 1365060 w 11528362"/>
              <a:gd name="connsiteY3" fmla="*/ 4294425 h 4798627"/>
              <a:gd name="connsiteX4" fmla="*/ 2125636 w 11528362"/>
              <a:gd name="connsiteY4" fmla="*/ 4174784 h 4798627"/>
              <a:gd name="connsiteX5" fmla="*/ 2817845 w 11528362"/>
              <a:gd name="connsiteY5" fmla="*/ 4012413 h 4798627"/>
              <a:gd name="connsiteX6" fmla="*/ 3903161 w 11528362"/>
              <a:gd name="connsiteY6" fmla="*/ 3696219 h 4798627"/>
              <a:gd name="connsiteX7" fmla="*/ 4928656 w 11528362"/>
              <a:gd name="connsiteY7" fmla="*/ 3303113 h 4798627"/>
              <a:gd name="connsiteX8" fmla="*/ 5851602 w 11528362"/>
              <a:gd name="connsiteY8" fmla="*/ 2850185 h 4798627"/>
              <a:gd name="connsiteX9" fmla="*/ 6800185 w 11528362"/>
              <a:gd name="connsiteY9" fmla="*/ 2251980 h 4798627"/>
              <a:gd name="connsiteX10" fmla="*/ 7492395 w 11528362"/>
              <a:gd name="connsiteY10" fmla="*/ 1756324 h 4798627"/>
              <a:gd name="connsiteX11" fmla="*/ 8167512 w 11528362"/>
              <a:gd name="connsiteY11" fmla="*/ 1175210 h 4798627"/>
              <a:gd name="connsiteX12" fmla="*/ 8791355 w 11528362"/>
              <a:gd name="connsiteY12" fmla="*/ 577004 h 4798627"/>
              <a:gd name="connsiteX13" fmla="*/ 9150279 w 11528362"/>
              <a:gd name="connsiteY13" fmla="*/ 192443 h 4798627"/>
              <a:gd name="connsiteX14" fmla="*/ 9440836 w 11528362"/>
              <a:gd name="connsiteY14" fmla="*/ 12982 h 4798627"/>
              <a:gd name="connsiteX15" fmla="*/ 10483424 w 11528362"/>
              <a:gd name="connsiteY15" fmla="*/ 30074 h 4798627"/>
              <a:gd name="connsiteX16" fmla="*/ 11073082 w 11528362"/>
              <a:gd name="connsiteY16" fmla="*/ 158260 h 4798627"/>
              <a:gd name="connsiteX17" fmla="*/ 11474735 w 11528362"/>
              <a:gd name="connsiteY17" fmla="*/ 542821 h 4798627"/>
              <a:gd name="connsiteX18" fmla="*/ 11528362 w 11528362"/>
              <a:gd name="connsiteY18" fmla="*/ 993490 h 4798627"/>
              <a:gd name="connsiteX19" fmla="*/ 11521859 w 11528362"/>
              <a:gd name="connsiteY19" fmla="*/ 2053968 h 4798627"/>
              <a:gd name="connsiteX20" fmla="*/ 10380874 w 11528362"/>
              <a:gd name="connsiteY20" fmla="*/ 2935645 h 4798627"/>
              <a:gd name="connsiteX21" fmla="*/ 9269920 w 11528362"/>
              <a:gd name="connsiteY21" fmla="*/ 3593670 h 4798627"/>
              <a:gd name="connsiteX22" fmla="*/ 8022235 w 11528362"/>
              <a:gd name="connsiteY22" fmla="*/ 4106418 h 4798627"/>
              <a:gd name="connsiteX23" fmla="*/ 7167654 w 11528362"/>
              <a:gd name="connsiteY23" fmla="*/ 4337154 h 4798627"/>
              <a:gd name="connsiteX24" fmla="*/ 6501082 w 11528362"/>
              <a:gd name="connsiteY24" fmla="*/ 4482432 h 4798627"/>
              <a:gd name="connsiteX25" fmla="*/ 5646503 w 11528362"/>
              <a:gd name="connsiteY25" fmla="*/ 4636256 h 4798627"/>
              <a:gd name="connsiteX26" fmla="*/ 4945748 w 11528362"/>
              <a:gd name="connsiteY26" fmla="*/ 4696077 h 4798627"/>
              <a:gd name="connsiteX27" fmla="*/ 3612604 w 11528362"/>
              <a:gd name="connsiteY27" fmla="*/ 4781535 h 4798627"/>
              <a:gd name="connsiteX28" fmla="*/ 2954578 w 11528362"/>
              <a:gd name="connsiteY28" fmla="*/ 4798627 h 4798627"/>
              <a:gd name="connsiteX29" fmla="*/ 2202548 w 11528362"/>
              <a:gd name="connsiteY29" fmla="*/ 4790081 h 4798627"/>
              <a:gd name="connsiteX30" fmla="*/ 1185598 w 11528362"/>
              <a:gd name="connsiteY30" fmla="*/ 4790081 h 4798627"/>
              <a:gd name="connsiteX31" fmla="*/ 219924 w 11528362"/>
              <a:gd name="connsiteY31" fmla="*/ 4755898 h 4798627"/>
              <a:gd name="connsiteX32" fmla="*/ 2665 w 11528362"/>
              <a:gd name="connsiteY32" fmla="*/ 4725084 h 4798627"/>
              <a:gd name="connsiteX0" fmla="*/ 0 w 11528362"/>
              <a:gd name="connsiteY0" fmla="*/ 4339759 h 4798627"/>
              <a:gd name="connsiteX1" fmla="*/ 288290 w 11528362"/>
              <a:gd name="connsiteY1" fmla="*/ 4345699 h 4798627"/>
              <a:gd name="connsiteX2" fmla="*/ 809583 w 11528362"/>
              <a:gd name="connsiteY2" fmla="*/ 4337154 h 4798627"/>
              <a:gd name="connsiteX3" fmla="*/ 1365060 w 11528362"/>
              <a:gd name="connsiteY3" fmla="*/ 4294425 h 4798627"/>
              <a:gd name="connsiteX4" fmla="*/ 2125636 w 11528362"/>
              <a:gd name="connsiteY4" fmla="*/ 4174784 h 4798627"/>
              <a:gd name="connsiteX5" fmla="*/ 2817845 w 11528362"/>
              <a:gd name="connsiteY5" fmla="*/ 4012413 h 4798627"/>
              <a:gd name="connsiteX6" fmla="*/ 3903161 w 11528362"/>
              <a:gd name="connsiteY6" fmla="*/ 3696219 h 4798627"/>
              <a:gd name="connsiteX7" fmla="*/ 4928656 w 11528362"/>
              <a:gd name="connsiteY7" fmla="*/ 3303113 h 4798627"/>
              <a:gd name="connsiteX8" fmla="*/ 5851602 w 11528362"/>
              <a:gd name="connsiteY8" fmla="*/ 2850185 h 4798627"/>
              <a:gd name="connsiteX9" fmla="*/ 6800185 w 11528362"/>
              <a:gd name="connsiteY9" fmla="*/ 2251980 h 4798627"/>
              <a:gd name="connsiteX10" fmla="*/ 7492395 w 11528362"/>
              <a:gd name="connsiteY10" fmla="*/ 1756324 h 4798627"/>
              <a:gd name="connsiteX11" fmla="*/ 8167512 w 11528362"/>
              <a:gd name="connsiteY11" fmla="*/ 1175210 h 4798627"/>
              <a:gd name="connsiteX12" fmla="*/ 8791355 w 11528362"/>
              <a:gd name="connsiteY12" fmla="*/ 577004 h 4798627"/>
              <a:gd name="connsiteX13" fmla="*/ 9150279 w 11528362"/>
              <a:gd name="connsiteY13" fmla="*/ 192443 h 4798627"/>
              <a:gd name="connsiteX14" fmla="*/ 9440836 w 11528362"/>
              <a:gd name="connsiteY14" fmla="*/ 12982 h 4798627"/>
              <a:gd name="connsiteX15" fmla="*/ 10483424 w 11528362"/>
              <a:gd name="connsiteY15" fmla="*/ 30074 h 4798627"/>
              <a:gd name="connsiteX16" fmla="*/ 11073082 w 11528362"/>
              <a:gd name="connsiteY16" fmla="*/ 158260 h 4798627"/>
              <a:gd name="connsiteX17" fmla="*/ 11474735 w 11528362"/>
              <a:gd name="connsiteY17" fmla="*/ 542821 h 4798627"/>
              <a:gd name="connsiteX18" fmla="*/ 11528362 w 11528362"/>
              <a:gd name="connsiteY18" fmla="*/ 993490 h 4798627"/>
              <a:gd name="connsiteX19" fmla="*/ 11521859 w 11528362"/>
              <a:gd name="connsiteY19" fmla="*/ 2053968 h 4798627"/>
              <a:gd name="connsiteX20" fmla="*/ 10380874 w 11528362"/>
              <a:gd name="connsiteY20" fmla="*/ 2935645 h 4798627"/>
              <a:gd name="connsiteX21" fmla="*/ 9269920 w 11528362"/>
              <a:gd name="connsiteY21" fmla="*/ 3593670 h 4798627"/>
              <a:gd name="connsiteX22" fmla="*/ 8022235 w 11528362"/>
              <a:gd name="connsiteY22" fmla="*/ 4106418 h 4798627"/>
              <a:gd name="connsiteX23" fmla="*/ 7167654 w 11528362"/>
              <a:gd name="connsiteY23" fmla="*/ 4337154 h 4798627"/>
              <a:gd name="connsiteX24" fmla="*/ 6501082 w 11528362"/>
              <a:gd name="connsiteY24" fmla="*/ 4482432 h 4798627"/>
              <a:gd name="connsiteX25" fmla="*/ 5646503 w 11528362"/>
              <a:gd name="connsiteY25" fmla="*/ 4636256 h 4798627"/>
              <a:gd name="connsiteX26" fmla="*/ 4945748 w 11528362"/>
              <a:gd name="connsiteY26" fmla="*/ 4696077 h 4798627"/>
              <a:gd name="connsiteX27" fmla="*/ 3612604 w 11528362"/>
              <a:gd name="connsiteY27" fmla="*/ 4781535 h 4798627"/>
              <a:gd name="connsiteX28" fmla="*/ 2954578 w 11528362"/>
              <a:gd name="connsiteY28" fmla="*/ 4798627 h 4798627"/>
              <a:gd name="connsiteX29" fmla="*/ 2202548 w 11528362"/>
              <a:gd name="connsiteY29" fmla="*/ 4790081 h 4798627"/>
              <a:gd name="connsiteX30" fmla="*/ 1185598 w 11528362"/>
              <a:gd name="connsiteY30" fmla="*/ 4790081 h 4798627"/>
              <a:gd name="connsiteX31" fmla="*/ 219924 w 11528362"/>
              <a:gd name="connsiteY31" fmla="*/ 4755898 h 4798627"/>
              <a:gd name="connsiteX32" fmla="*/ 2665 w 11528362"/>
              <a:gd name="connsiteY32" fmla="*/ 4725084 h 4798627"/>
              <a:gd name="connsiteX0" fmla="*/ 0 w 11528362"/>
              <a:gd name="connsiteY0" fmla="*/ 4331695 h 4790563"/>
              <a:gd name="connsiteX1" fmla="*/ 288290 w 11528362"/>
              <a:gd name="connsiteY1" fmla="*/ 4337635 h 4790563"/>
              <a:gd name="connsiteX2" fmla="*/ 809583 w 11528362"/>
              <a:gd name="connsiteY2" fmla="*/ 4329090 h 4790563"/>
              <a:gd name="connsiteX3" fmla="*/ 1365060 w 11528362"/>
              <a:gd name="connsiteY3" fmla="*/ 4286361 h 4790563"/>
              <a:gd name="connsiteX4" fmla="*/ 2125636 w 11528362"/>
              <a:gd name="connsiteY4" fmla="*/ 4166720 h 4790563"/>
              <a:gd name="connsiteX5" fmla="*/ 2817845 w 11528362"/>
              <a:gd name="connsiteY5" fmla="*/ 4004349 h 4790563"/>
              <a:gd name="connsiteX6" fmla="*/ 3903161 w 11528362"/>
              <a:gd name="connsiteY6" fmla="*/ 3688155 h 4790563"/>
              <a:gd name="connsiteX7" fmla="*/ 4928656 w 11528362"/>
              <a:gd name="connsiteY7" fmla="*/ 3295049 h 4790563"/>
              <a:gd name="connsiteX8" fmla="*/ 5851602 w 11528362"/>
              <a:gd name="connsiteY8" fmla="*/ 2842121 h 4790563"/>
              <a:gd name="connsiteX9" fmla="*/ 6800185 w 11528362"/>
              <a:gd name="connsiteY9" fmla="*/ 2243916 h 4790563"/>
              <a:gd name="connsiteX10" fmla="*/ 7492395 w 11528362"/>
              <a:gd name="connsiteY10" fmla="*/ 1748260 h 4790563"/>
              <a:gd name="connsiteX11" fmla="*/ 8167512 w 11528362"/>
              <a:gd name="connsiteY11" fmla="*/ 1167146 h 4790563"/>
              <a:gd name="connsiteX12" fmla="*/ 8791355 w 11528362"/>
              <a:gd name="connsiteY12" fmla="*/ 568940 h 4790563"/>
              <a:gd name="connsiteX13" fmla="*/ 9150279 w 11528362"/>
              <a:gd name="connsiteY13" fmla="*/ 184379 h 4790563"/>
              <a:gd name="connsiteX14" fmla="*/ 9333978 w 11528362"/>
              <a:gd name="connsiteY14" fmla="*/ 16069 h 4790563"/>
              <a:gd name="connsiteX15" fmla="*/ 10483424 w 11528362"/>
              <a:gd name="connsiteY15" fmla="*/ 22010 h 4790563"/>
              <a:gd name="connsiteX16" fmla="*/ 11073082 w 11528362"/>
              <a:gd name="connsiteY16" fmla="*/ 150196 h 4790563"/>
              <a:gd name="connsiteX17" fmla="*/ 11474735 w 11528362"/>
              <a:gd name="connsiteY17" fmla="*/ 534757 h 4790563"/>
              <a:gd name="connsiteX18" fmla="*/ 11528362 w 11528362"/>
              <a:gd name="connsiteY18" fmla="*/ 985426 h 4790563"/>
              <a:gd name="connsiteX19" fmla="*/ 11521859 w 11528362"/>
              <a:gd name="connsiteY19" fmla="*/ 2045904 h 4790563"/>
              <a:gd name="connsiteX20" fmla="*/ 10380874 w 11528362"/>
              <a:gd name="connsiteY20" fmla="*/ 2927581 h 4790563"/>
              <a:gd name="connsiteX21" fmla="*/ 9269920 w 11528362"/>
              <a:gd name="connsiteY21" fmla="*/ 3585606 h 4790563"/>
              <a:gd name="connsiteX22" fmla="*/ 8022235 w 11528362"/>
              <a:gd name="connsiteY22" fmla="*/ 4098354 h 4790563"/>
              <a:gd name="connsiteX23" fmla="*/ 7167654 w 11528362"/>
              <a:gd name="connsiteY23" fmla="*/ 4329090 h 4790563"/>
              <a:gd name="connsiteX24" fmla="*/ 6501082 w 11528362"/>
              <a:gd name="connsiteY24" fmla="*/ 4474368 h 4790563"/>
              <a:gd name="connsiteX25" fmla="*/ 5646503 w 11528362"/>
              <a:gd name="connsiteY25" fmla="*/ 4628192 h 4790563"/>
              <a:gd name="connsiteX26" fmla="*/ 4945748 w 11528362"/>
              <a:gd name="connsiteY26" fmla="*/ 4688013 h 4790563"/>
              <a:gd name="connsiteX27" fmla="*/ 3612604 w 11528362"/>
              <a:gd name="connsiteY27" fmla="*/ 4773471 h 4790563"/>
              <a:gd name="connsiteX28" fmla="*/ 2954578 w 11528362"/>
              <a:gd name="connsiteY28" fmla="*/ 4790563 h 4790563"/>
              <a:gd name="connsiteX29" fmla="*/ 2202548 w 11528362"/>
              <a:gd name="connsiteY29" fmla="*/ 4782017 h 4790563"/>
              <a:gd name="connsiteX30" fmla="*/ 1185598 w 11528362"/>
              <a:gd name="connsiteY30" fmla="*/ 4782017 h 4790563"/>
              <a:gd name="connsiteX31" fmla="*/ 219924 w 11528362"/>
              <a:gd name="connsiteY31" fmla="*/ 4747834 h 4790563"/>
              <a:gd name="connsiteX32" fmla="*/ 2665 w 11528362"/>
              <a:gd name="connsiteY32" fmla="*/ 4717020 h 4790563"/>
              <a:gd name="connsiteX0" fmla="*/ 0 w 11528362"/>
              <a:gd name="connsiteY0" fmla="*/ 4331695 h 4790563"/>
              <a:gd name="connsiteX1" fmla="*/ 288290 w 11528362"/>
              <a:gd name="connsiteY1" fmla="*/ 4337635 h 4790563"/>
              <a:gd name="connsiteX2" fmla="*/ 809583 w 11528362"/>
              <a:gd name="connsiteY2" fmla="*/ 4329090 h 4790563"/>
              <a:gd name="connsiteX3" fmla="*/ 1365060 w 11528362"/>
              <a:gd name="connsiteY3" fmla="*/ 4286361 h 4790563"/>
              <a:gd name="connsiteX4" fmla="*/ 2125636 w 11528362"/>
              <a:gd name="connsiteY4" fmla="*/ 4166720 h 4790563"/>
              <a:gd name="connsiteX5" fmla="*/ 2817845 w 11528362"/>
              <a:gd name="connsiteY5" fmla="*/ 4004349 h 4790563"/>
              <a:gd name="connsiteX6" fmla="*/ 3903161 w 11528362"/>
              <a:gd name="connsiteY6" fmla="*/ 3688155 h 4790563"/>
              <a:gd name="connsiteX7" fmla="*/ 4928656 w 11528362"/>
              <a:gd name="connsiteY7" fmla="*/ 3295049 h 4790563"/>
              <a:gd name="connsiteX8" fmla="*/ 5851602 w 11528362"/>
              <a:gd name="connsiteY8" fmla="*/ 2842121 h 4790563"/>
              <a:gd name="connsiteX9" fmla="*/ 6800185 w 11528362"/>
              <a:gd name="connsiteY9" fmla="*/ 2243916 h 4790563"/>
              <a:gd name="connsiteX10" fmla="*/ 7492395 w 11528362"/>
              <a:gd name="connsiteY10" fmla="*/ 1748260 h 4790563"/>
              <a:gd name="connsiteX11" fmla="*/ 8167512 w 11528362"/>
              <a:gd name="connsiteY11" fmla="*/ 1167146 h 4790563"/>
              <a:gd name="connsiteX12" fmla="*/ 8791355 w 11528362"/>
              <a:gd name="connsiteY12" fmla="*/ 568940 h 4790563"/>
              <a:gd name="connsiteX13" fmla="*/ 9150279 w 11528362"/>
              <a:gd name="connsiteY13" fmla="*/ 184379 h 4790563"/>
              <a:gd name="connsiteX14" fmla="*/ 9333978 w 11528362"/>
              <a:gd name="connsiteY14" fmla="*/ 16069 h 4790563"/>
              <a:gd name="connsiteX15" fmla="*/ 10483424 w 11528362"/>
              <a:gd name="connsiteY15" fmla="*/ 22010 h 4790563"/>
              <a:gd name="connsiteX16" fmla="*/ 11073082 w 11528362"/>
              <a:gd name="connsiteY16" fmla="*/ 150196 h 4790563"/>
              <a:gd name="connsiteX17" fmla="*/ 11474735 w 11528362"/>
              <a:gd name="connsiteY17" fmla="*/ 534757 h 4790563"/>
              <a:gd name="connsiteX18" fmla="*/ 11528362 w 11528362"/>
              <a:gd name="connsiteY18" fmla="*/ 985426 h 4790563"/>
              <a:gd name="connsiteX19" fmla="*/ 11521859 w 11528362"/>
              <a:gd name="connsiteY19" fmla="*/ 2045904 h 4790563"/>
              <a:gd name="connsiteX20" fmla="*/ 10380874 w 11528362"/>
              <a:gd name="connsiteY20" fmla="*/ 2927581 h 4790563"/>
              <a:gd name="connsiteX21" fmla="*/ 9269920 w 11528362"/>
              <a:gd name="connsiteY21" fmla="*/ 3585606 h 4790563"/>
              <a:gd name="connsiteX22" fmla="*/ 8022235 w 11528362"/>
              <a:gd name="connsiteY22" fmla="*/ 4098354 h 4790563"/>
              <a:gd name="connsiteX23" fmla="*/ 7167654 w 11528362"/>
              <a:gd name="connsiteY23" fmla="*/ 4329090 h 4790563"/>
              <a:gd name="connsiteX24" fmla="*/ 6501082 w 11528362"/>
              <a:gd name="connsiteY24" fmla="*/ 4474368 h 4790563"/>
              <a:gd name="connsiteX25" fmla="*/ 5646503 w 11528362"/>
              <a:gd name="connsiteY25" fmla="*/ 4628192 h 4790563"/>
              <a:gd name="connsiteX26" fmla="*/ 4945748 w 11528362"/>
              <a:gd name="connsiteY26" fmla="*/ 4688013 h 4790563"/>
              <a:gd name="connsiteX27" fmla="*/ 3612604 w 11528362"/>
              <a:gd name="connsiteY27" fmla="*/ 4773471 h 4790563"/>
              <a:gd name="connsiteX28" fmla="*/ 2954578 w 11528362"/>
              <a:gd name="connsiteY28" fmla="*/ 4790563 h 4790563"/>
              <a:gd name="connsiteX29" fmla="*/ 2202548 w 11528362"/>
              <a:gd name="connsiteY29" fmla="*/ 4782017 h 4790563"/>
              <a:gd name="connsiteX30" fmla="*/ 1185598 w 11528362"/>
              <a:gd name="connsiteY30" fmla="*/ 4782017 h 4790563"/>
              <a:gd name="connsiteX31" fmla="*/ 219924 w 11528362"/>
              <a:gd name="connsiteY31" fmla="*/ 4747834 h 4790563"/>
              <a:gd name="connsiteX32" fmla="*/ 2665 w 11528362"/>
              <a:gd name="connsiteY32" fmla="*/ 4717020 h 4790563"/>
              <a:gd name="connsiteX0" fmla="*/ 0 w 11528362"/>
              <a:gd name="connsiteY0" fmla="*/ 4322931 h 4781799"/>
              <a:gd name="connsiteX1" fmla="*/ 288290 w 11528362"/>
              <a:gd name="connsiteY1" fmla="*/ 4328871 h 4781799"/>
              <a:gd name="connsiteX2" fmla="*/ 809583 w 11528362"/>
              <a:gd name="connsiteY2" fmla="*/ 4320326 h 4781799"/>
              <a:gd name="connsiteX3" fmla="*/ 1365060 w 11528362"/>
              <a:gd name="connsiteY3" fmla="*/ 4277597 h 4781799"/>
              <a:gd name="connsiteX4" fmla="*/ 2125636 w 11528362"/>
              <a:gd name="connsiteY4" fmla="*/ 4157956 h 4781799"/>
              <a:gd name="connsiteX5" fmla="*/ 2817845 w 11528362"/>
              <a:gd name="connsiteY5" fmla="*/ 3995585 h 4781799"/>
              <a:gd name="connsiteX6" fmla="*/ 3903161 w 11528362"/>
              <a:gd name="connsiteY6" fmla="*/ 3679391 h 4781799"/>
              <a:gd name="connsiteX7" fmla="*/ 4928656 w 11528362"/>
              <a:gd name="connsiteY7" fmla="*/ 3286285 h 4781799"/>
              <a:gd name="connsiteX8" fmla="*/ 5851602 w 11528362"/>
              <a:gd name="connsiteY8" fmla="*/ 2833357 h 4781799"/>
              <a:gd name="connsiteX9" fmla="*/ 6800185 w 11528362"/>
              <a:gd name="connsiteY9" fmla="*/ 2235152 h 4781799"/>
              <a:gd name="connsiteX10" fmla="*/ 7492395 w 11528362"/>
              <a:gd name="connsiteY10" fmla="*/ 1739496 h 4781799"/>
              <a:gd name="connsiteX11" fmla="*/ 8167512 w 11528362"/>
              <a:gd name="connsiteY11" fmla="*/ 1158382 h 4781799"/>
              <a:gd name="connsiteX12" fmla="*/ 8791355 w 11528362"/>
              <a:gd name="connsiteY12" fmla="*/ 560176 h 4781799"/>
              <a:gd name="connsiteX13" fmla="*/ 9150279 w 11528362"/>
              <a:gd name="connsiteY13" fmla="*/ 175615 h 4781799"/>
              <a:gd name="connsiteX14" fmla="*/ 9333978 w 11528362"/>
              <a:gd name="connsiteY14" fmla="*/ 7305 h 4781799"/>
              <a:gd name="connsiteX15" fmla="*/ 10483424 w 11528362"/>
              <a:gd name="connsiteY15" fmla="*/ 13246 h 4781799"/>
              <a:gd name="connsiteX16" fmla="*/ 11073082 w 11528362"/>
              <a:gd name="connsiteY16" fmla="*/ 141432 h 4781799"/>
              <a:gd name="connsiteX17" fmla="*/ 11474735 w 11528362"/>
              <a:gd name="connsiteY17" fmla="*/ 525993 h 4781799"/>
              <a:gd name="connsiteX18" fmla="*/ 11528362 w 11528362"/>
              <a:gd name="connsiteY18" fmla="*/ 976662 h 4781799"/>
              <a:gd name="connsiteX19" fmla="*/ 11521859 w 11528362"/>
              <a:gd name="connsiteY19" fmla="*/ 2037140 h 4781799"/>
              <a:gd name="connsiteX20" fmla="*/ 10380874 w 11528362"/>
              <a:gd name="connsiteY20" fmla="*/ 2918817 h 4781799"/>
              <a:gd name="connsiteX21" fmla="*/ 9269920 w 11528362"/>
              <a:gd name="connsiteY21" fmla="*/ 3576842 h 4781799"/>
              <a:gd name="connsiteX22" fmla="*/ 8022235 w 11528362"/>
              <a:gd name="connsiteY22" fmla="*/ 4089590 h 4781799"/>
              <a:gd name="connsiteX23" fmla="*/ 7167654 w 11528362"/>
              <a:gd name="connsiteY23" fmla="*/ 4320326 h 4781799"/>
              <a:gd name="connsiteX24" fmla="*/ 6501082 w 11528362"/>
              <a:gd name="connsiteY24" fmla="*/ 4465604 h 4781799"/>
              <a:gd name="connsiteX25" fmla="*/ 5646503 w 11528362"/>
              <a:gd name="connsiteY25" fmla="*/ 4619428 h 4781799"/>
              <a:gd name="connsiteX26" fmla="*/ 4945748 w 11528362"/>
              <a:gd name="connsiteY26" fmla="*/ 4679249 h 4781799"/>
              <a:gd name="connsiteX27" fmla="*/ 3612604 w 11528362"/>
              <a:gd name="connsiteY27" fmla="*/ 4764707 h 4781799"/>
              <a:gd name="connsiteX28" fmla="*/ 2954578 w 11528362"/>
              <a:gd name="connsiteY28" fmla="*/ 4781799 h 4781799"/>
              <a:gd name="connsiteX29" fmla="*/ 2202548 w 11528362"/>
              <a:gd name="connsiteY29" fmla="*/ 4773253 h 4781799"/>
              <a:gd name="connsiteX30" fmla="*/ 1185598 w 11528362"/>
              <a:gd name="connsiteY30" fmla="*/ 4773253 h 4781799"/>
              <a:gd name="connsiteX31" fmla="*/ 219924 w 11528362"/>
              <a:gd name="connsiteY31" fmla="*/ 4739070 h 4781799"/>
              <a:gd name="connsiteX32" fmla="*/ 2665 w 11528362"/>
              <a:gd name="connsiteY32" fmla="*/ 4708256 h 4781799"/>
              <a:gd name="connsiteX0" fmla="*/ 0 w 11528362"/>
              <a:gd name="connsiteY0" fmla="*/ 4322931 h 4781799"/>
              <a:gd name="connsiteX1" fmla="*/ 288290 w 11528362"/>
              <a:gd name="connsiteY1" fmla="*/ 4328871 h 4781799"/>
              <a:gd name="connsiteX2" fmla="*/ 809583 w 11528362"/>
              <a:gd name="connsiteY2" fmla="*/ 4320326 h 4781799"/>
              <a:gd name="connsiteX3" fmla="*/ 1365060 w 11528362"/>
              <a:gd name="connsiteY3" fmla="*/ 4277597 h 4781799"/>
              <a:gd name="connsiteX4" fmla="*/ 2125636 w 11528362"/>
              <a:gd name="connsiteY4" fmla="*/ 4157956 h 4781799"/>
              <a:gd name="connsiteX5" fmla="*/ 2817845 w 11528362"/>
              <a:gd name="connsiteY5" fmla="*/ 3995585 h 4781799"/>
              <a:gd name="connsiteX6" fmla="*/ 3903161 w 11528362"/>
              <a:gd name="connsiteY6" fmla="*/ 3679391 h 4781799"/>
              <a:gd name="connsiteX7" fmla="*/ 4928656 w 11528362"/>
              <a:gd name="connsiteY7" fmla="*/ 3286285 h 4781799"/>
              <a:gd name="connsiteX8" fmla="*/ 5851602 w 11528362"/>
              <a:gd name="connsiteY8" fmla="*/ 2833357 h 4781799"/>
              <a:gd name="connsiteX9" fmla="*/ 6800185 w 11528362"/>
              <a:gd name="connsiteY9" fmla="*/ 2235152 h 4781799"/>
              <a:gd name="connsiteX10" fmla="*/ 7492395 w 11528362"/>
              <a:gd name="connsiteY10" fmla="*/ 1739496 h 4781799"/>
              <a:gd name="connsiteX11" fmla="*/ 8167512 w 11528362"/>
              <a:gd name="connsiteY11" fmla="*/ 1158382 h 4781799"/>
              <a:gd name="connsiteX12" fmla="*/ 8791355 w 11528362"/>
              <a:gd name="connsiteY12" fmla="*/ 560176 h 4781799"/>
              <a:gd name="connsiteX13" fmla="*/ 9150279 w 11528362"/>
              <a:gd name="connsiteY13" fmla="*/ 175615 h 4781799"/>
              <a:gd name="connsiteX14" fmla="*/ 9333978 w 11528362"/>
              <a:gd name="connsiteY14" fmla="*/ 7305 h 4781799"/>
              <a:gd name="connsiteX15" fmla="*/ 10483424 w 11528362"/>
              <a:gd name="connsiteY15" fmla="*/ 13246 h 4781799"/>
              <a:gd name="connsiteX16" fmla="*/ 11073082 w 11528362"/>
              <a:gd name="connsiteY16" fmla="*/ 141432 h 4781799"/>
              <a:gd name="connsiteX17" fmla="*/ 11474735 w 11528362"/>
              <a:gd name="connsiteY17" fmla="*/ 525993 h 4781799"/>
              <a:gd name="connsiteX18" fmla="*/ 11528362 w 11528362"/>
              <a:gd name="connsiteY18" fmla="*/ 976662 h 4781799"/>
              <a:gd name="connsiteX19" fmla="*/ 11521859 w 11528362"/>
              <a:gd name="connsiteY19" fmla="*/ 2037140 h 4781799"/>
              <a:gd name="connsiteX20" fmla="*/ 10380874 w 11528362"/>
              <a:gd name="connsiteY20" fmla="*/ 2918817 h 4781799"/>
              <a:gd name="connsiteX21" fmla="*/ 9269920 w 11528362"/>
              <a:gd name="connsiteY21" fmla="*/ 3576842 h 4781799"/>
              <a:gd name="connsiteX22" fmla="*/ 8022235 w 11528362"/>
              <a:gd name="connsiteY22" fmla="*/ 4089590 h 4781799"/>
              <a:gd name="connsiteX23" fmla="*/ 7167654 w 11528362"/>
              <a:gd name="connsiteY23" fmla="*/ 4320326 h 4781799"/>
              <a:gd name="connsiteX24" fmla="*/ 6501082 w 11528362"/>
              <a:gd name="connsiteY24" fmla="*/ 4465604 h 4781799"/>
              <a:gd name="connsiteX25" fmla="*/ 5646503 w 11528362"/>
              <a:gd name="connsiteY25" fmla="*/ 4619428 h 4781799"/>
              <a:gd name="connsiteX26" fmla="*/ 4945748 w 11528362"/>
              <a:gd name="connsiteY26" fmla="*/ 4679249 h 4781799"/>
              <a:gd name="connsiteX27" fmla="*/ 3612604 w 11528362"/>
              <a:gd name="connsiteY27" fmla="*/ 4764707 h 4781799"/>
              <a:gd name="connsiteX28" fmla="*/ 2954578 w 11528362"/>
              <a:gd name="connsiteY28" fmla="*/ 4781799 h 4781799"/>
              <a:gd name="connsiteX29" fmla="*/ 2202548 w 11528362"/>
              <a:gd name="connsiteY29" fmla="*/ 4773253 h 4781799"/>
              <a:gd name="connsiteX30" fmla="*/ 1185598 w 11528362"/>
              <a:gd name="connsiteY30" fmla="*/ 4773253 h 4781799"/>
              <a:gd name="connsiteX31" fmla="*/ 219924 w 11528362"/>
              <a:gd name="connsiteY31" fmla="*/ 4739070 h 4781799"/>
              <a:gd name="connsiteX32" fmla="*/ 2665 w 11528362"/>
              <a:gd name="connsiteY32" fmla="*/ 4708256 h 4781799"/>
              <a:gd name="connsiteX0" fmla="*/ 0 w 11528362"/>
              <a:gd name="connsiteY0" fmla="*/ 4322931 h 4781799"/>
              <a:gd name="connsiteX1" fmla="*/ 288290 w 11528362"/>
              <a:gd name="connsiteY1" fmla="*/ 4328871 h 4781799"/>
              <a:gd name="connsiteX2" fmla="*/ 809583 w 11528362"/>
              <a:gd name="connsiteY2" fmla="*/ 4320326 h 4781799"/>
              <a:gd name="connsiteX3" fmla="*/ 1365060 w 11528362"/>
              <a:gd name="connsiteY3" fmla="*/ 4277597 h 4781799"/>
              <a:gd name="connsiteX4" fmla="*/ 2125636 w 11528362"/>
              <a:gd name="connsiteY4" fmla="*/ 4157956 h 4781799"/>
              <a:gd name="connsiteX5" fmla="*/ 2817845 w 11528362"/>
              <a:gd name="connsiteY5" fmla="*/ 3995585 h 4781799"/>
              <a:gd name="connsiteX6" fmla="*/ 3903161 w 11528362"/>
              <a:gd name="connsiteY6" fmla="*/ 3679391 h 4781799"/>
              <a:gd name="connsiteX7" fmla="*/ 4928656 w 11528362"/>
              <a:gd name="connsiteY7" fmla="*/ 3286285 h 4781799"/>
              <a:gd name="connsiteX8" fmla="*/ 5851602 w 11528362"/>
              <a:gd name="connsiteY8" fmla="*/ 2833357 h 4781799"/>
              <a:gd name="connsiteX9" fmla="*/ 6800185 w 11528362"/>
              <a:gd name="connsiteY9" fmla="*/ 2235152 h 4781799"/>
              <a:gd name="connsiteX10" fmla="*/ 7492395 w 11528362"/>
              <a:gd name="connsiteY10" fmla="*/ 1739496 h 4781799"/>
              <a:gd name="connsiteX11" fmla="*/ 8167512 w 11528362"/>
              <a:gd name="connsiteY11" fmla="*/ 1158382 h 4781799"/>
              <a:gd name="connsiteX12" fmla="*/ 8791355 w 11528362"/>
              <a:gd name="connsiteY12" fmla="*/ 560176 h 4781799"/>
              <a:gd name="connsiteX13" fmla="*/ 9150279 w 11528362"/>
              <a:gd name="connsiteY13" fmla="*/ 175615 h 4781799"/>
              <a:gd name="connsiteX14" fmla="*/ 9333978 w 11528362"/>
              <a:gd name="connsiteY14" fmla="*/ 7305 h 4781799"/>
              <a:gd name="connsiteX15" fmla="*/ 10483424 w 11528362"/>
              <a:gd name="connsiteY15" fmla="*/ 13246 h 4781799"/>
              <a:gd name="connsiteX16" fmla="*/ 11073082 w 11528362"/>
              <a:gd name="connsiteY16" fmla="*/ 141432 h 4781799"/>
              <a:gd name="connsiteX17" fmla="*/ 11474735 w 11528362"/>
              <a:gd name="connsiteY17" fmla="*/ 525993 h 4781799"/>
              <a:gd name="connsiteX18" fmla="*/ 11528362 w 11528362"/>
              <a:gd name="connsiteY18" fmla="*/ 976662 h 4781799"/>
              <a:gd name="connsiteX19" fmla="*/ 11521859 w 11528362"/>
              <a:gd name="connsiteY19" fmla="*/ 2037140 h 4781799"/>
              <a:gd name="connsiteX20" fmla="*/ 10380874 w 11528362"/>
              <a:gd name="connsiteY20" fmla="*/ 2918817 h 4781799"/>
              <a:gd name="connsiteX21" fmla="*/ 9269920 w 11528362"/>
              <a:gd name="connsiteY21" fmla="*/ 3576842 h 4781799"/>
              <a:gd name="connsiteX22" fmla="*/ 8022235 w 11528362"/>
              <a:gd name="connsiteY22" fmla="*/ 4089590 h 4781799"/>
              <a:gd name="connsiteX23" fmla="*/ 7167654 w 11528362"/>
              <a:gd name="connsiteY23" fmla="*/ 4320326 h 4781799"/>
              <a:gd name="connsiteX24" fmla="*/ 6501082 w 11528362"/>
              <a:gd name="connsiteY24" fmla="*/ 4465604 h 4781799"/>
              <a:gd name="connsiteX25" fmla="*/ 5646503 w 11528362"/>
              <a:gd name="connsiteY25" fmla="*/ 4619428 h 4781799"/>
              <a:gd name="connsiteX26" fmla="*/ 4945748 w 11528362"/>
              <a:gd name="connsiteY26" fmla="*/ 4679249 h 4781799"/>
              <a:gd name="connsiteX27" fmla="*/ 3612604 w 11528362"/>
              <a:gd name="connsiteY27" fmla="*/ 4764707 h 4781799"/>
              <a:gd name="connsiteX28" fmla="*/ 2954578 w 11528362"/>
              <a:gd name="connsiteY28" fmla="*/ 4781799 h 4781799"/>
              <a:gd name="connsiteX29" fmla="*/ 2202548 w 11528362"/>
              <a:gd name="connsiteY29" fmla="*/ 4773253 h 4781799"/>
              <a:gd name="connsiteX30" fmla="*/ 1185598 w 11528362"/>
              <a:gd name="connsiteY30" fmla="*/ 4773253 h 4781799"/>
              <a:gd name="connsiteX31" fmla="*/ 219924 w 11528362"/>
              <a:gd name="connsiteY31" fmla="*/ 4739070 h 4781799"/>
              <a:gd name="connsiteX32" fmla="*/ 2665 w 11528362"/>
              <a:gd name="connsiteY32" fmla="*/ 4708256 h 4781799"/>
              <a:gd name="connsiteX0" fmla="*/ 0 w 11528362"/>
              <a:gd name="connsiteY0" fmla="*/ 4318821 h 4777689"/>
              <a:gd name="connsiteX1" fmla="*/ 288290 w 11528362"/>
              <a:gd name="connsiteY1" fmla="*/ 4324761 h 4777689"/>
              <a:gd name="connsiteX2" fmla="*/ 809583 w 11528362"/>
              <a:gd name="connsiteY2" fmla="*/ 4316216 h 4777689"/>
              <a:gd name="connsiteX3" fmla="*/ 1365060 w 11528362"/>
              <a:gd name="connsiteY3" fmla="*/ 4273487 h 4777689"/>
              <a:gd name="connsiteX4" fmla="*/ 2125636 w 11528362"/>
              <a:gd name="connsiteY4" fmla="*/ 4153846 h 4777689"/>
              <a:gd name="connsiteX5" fmla="*/ 2817845 w 11528362"/>
              <a:gd name="connsiteY5" fmla="*/ 3991475 h 4777689"/>
              <a:gd name="connsiteX6" fmla="*/ 3903161 w 11528362"/>
              <a:gd name="connsiteY6" fmla="*/ 3675281 h 4777689"/>
              <a:gd name="connsiteX7" fmla="*/ 4928656 w 11528362"/>
              <a:gd name="connsiteY7" fmla="*/ 3282175 h 4777689"/>
              <a:gd name="connsiteX8" fmla="*/ 5851602 w 11528362"/>
              <a:gd name="connsiteY8" fmla="*/ 2829247 h 4777689"/>
              <a:gd name="connsiteX9" fmla="*/ 6800185 w 11528362"/>
              <a:gd name="connsiteY9" fmla="*/ 2231042 h 4777689"/>
              <a:gd name="connsiteX10" fmla="*/ 7492395 w 11528362"/>
              <a:gd name="connsiteY10" fmla="*/ 1735386 h 4777689"/>
              <a:gd name="connsiteX11" fmla="*/ 8167512 w 11528362"/>
              <a:gd name="connsiteY11" fmla="*/ 1154272 h 4777689"/>
              <a:gd name="connsiteX12" fmla="*/ 8791355 w 11528362"/>
              <a:gd name="connsiteY12" fmla="*/ 556066 h 4777689"/>
              <a:gd name="connsiteX13" fmla="*/ 9150279 w 11528362"/>
              <a:gd name="connsiteY13" fmla="*/ 171505 h 4777689"/>
              <a:gd name="connsiteX14" fmla="*/ 9333978 w 11528362"/>
              <a:gd name="connsiteY14" fmla="*/ 3195 h 4777689"/>
              <a:gd name="connsiteX15" fmla="*/ 10483424 w 11528362"/>
              <a:gd name="connsiteY15" fmla="*/ 9136 h 4777689"/>
              <a:gd name="connsiteX16" fmla="*/ 11073082 w 11528362"/>
              <a:gd name="connsiteY16" fmla="*/ 137322 h 4777689"/>
              <a:gd name="connsiteX17" fmla="*/ 11474735 w 11528362"/>
              <a:gd name="connsiteY17" fmla="*/ 521883 h 4777689"/>
              <a:gd name="connsiteX18" fmla="*/ 11528362 w 11528362"/>
              <a:gd name="connsiteY18" fmla="*/ 972552 h 4777689"/>
              <a:gd name="connsiteX19" fmla="*/ 11521859 w 11528362"/>
              <a:gd name="connsiteY19" fmla="*/ 2033030 h 4777689"/>
              <a:gd name="connsiteX20" fmla="*/ 10380874 w 11528362"/>
              <a:gd name="connsiteY20" fmla="*/ 2914707 h 4777689"/>
              <a:gd name="connsiteX21" fmla="*/ 9269920 w 11528362"/>
              <a:gd name="connsiteY21" fmla="*/ 3572732 h 4777689"/>
              <a:gd name="connsiteX22" fmla="*/ 8022235 w 11528362"/>
              <a:gd name="connsiteY22" fmla="*/ 4085480 h 4777689"/>
              <a:gd name="connsiteX23" fmla="*/ 7167654 w 11528362"/>
              <a:gd name="connsiteY23" fmla="*/ 4316216 h 4777689"/>
              <a:gd name="connsiteX24" fmla="*/ 6501082 w 11528362"/>
              <a:gd name="connsiteY24" fmla="*/ 4461494 h 4777689"/>
              <a:gd name="connsiteX25" fmla="*/ 5646503 w 11528362"/>
              <a:gd name="connsiteY25" fmla="*/ 4615318 h 4777689"/>
              <a:gd name="connsiteX26" fmla="*/ 4945748 w 11528362"/>
              <a:gd name="connsiteY26" fmla="*/ 4675139 h 4777689"/>
              <a:gd name="connsiteX27" fmla="*/ 3612604 w 11528362"/>
              <a:gd name="connsiteY27" fmla="*/ 4760597 h 4777689"/>
              <a:gd name="connsiteX28" fmla="*/ 2954578 w 11528362"/>
              <a:gd name="connsiteY28" fmla="*/ 4777689 h 4777689"/>
              <a:gd name="connsiteX29" fmla="*/ 2202548 w 11528362"/>
              <a:gd name="connsiteY29" fmla="*/ 4769143 h 4777689"/>
              <a:gd name="connsiteX30" fmla="*/ 1185598 w 11528362"/>
              <a:gd name="connsiteY30" fmla="*/ 4769143 h 4777689"/>
              <a:gd name="connsiteX31" fmla="*/ 219924 w 11528362"/>
              <a:gd name="connsiteY31" fmla="*/ 4734960 h 4777689"/>
              <a:gd name="connsiteX32" fmla="*/ 2665 w 11528362"/>
              <a:gd name="connsiteY32" fmla="*/ 4704146 h 4777689"/>
              <a:gd name="connsiteX0" fmla="*/ 0 w 11528362"/>
              <a:gd name="connsiteY0" fmla="*/ 4315693 h 4774561"/>
              <a:gd name="connsiteX1" fmla="*/ 288290 w 11528362"/>
              <a:gd name="connsiteY1" fmla="*/ 4321633 h 4774561"/>
              <a:gd name="connsiteX2" fmla="*/ 809583 w 11528362"/>
              <a:gd name="connsiteY2" fmla="*/ 4313088 h 4774561"/>
              <a:gd name="connsiteX3" fmla="*/ 1365060 w 11528362"/>
              <a:gd name="connsiteY3" fmla="*/ 4270359 h 4774561"/>
              <a:gd name="connsiteX4" fmla="*/ 2125636 w 11528362"/>
              <a:gd name="connsiteY4" fmla="*/ 4150718 h 4774561"/>
              <a:gd name="connsiteX5" fmla="*/ 2817845 w 11528362"/>
              <a:gd name="connsiteY5" fmla="*/ 3988347 h 4774561"/>
              <a:gd name="connsiteX6" fmla="*/ 3903161 w 11528362"/>
              <a:gd name="connsiteY6" fmla="*/ 3672153 h 4774561"/>
              <a:gd name="connsiteX7" fmla="*/ 4928656 w 11528362"/>
              <a:gd name="connsiteY7" fmla="*/ 3279047 h 4774561"/>
              <a:gd name="connsiteX8" fmla="*/ 5851602 w 11528362"/>
              <a:gd name="connsiteY8" fmla="*/ 2826119 h 4774561"/>
              <a:gd name="connsiteX9" fmla="*/ 6800185 w 11528362"/>
              <a:gd name="connsiteY9" fmla="*/ 2227914 h 4774561"/>
              <a:gd name="connsiteX10" fmla="*/ 7492395 w 11528362"/>
              <a:gd name="connsiteY10" fmla="*/ 1732258 h 4774561"/>
              <a:gd name="connsiteX11" fmla="*/ 8167512 w 11528362"/>
              <a:gd name="connsiteY11" fmla="*/ 1151144 h 4774561"/>
              <a:gd name="connsiteX12" fmla="*/ 8791355 w 11528362"/>
              <a:gd name="connsiteY12" fmla="*/ 552938 h 4774561"/>
              <a:gd name="connsiteX13" fmla="*/ 9150279 w 11528362"/>
              <a:gd name="connsiteY13" fmla="*/ 168377 h 4774561"/>
              <a:gd name="connsiteX14" fmla="*/ 9333978 w 11528362"/>
              <a:gd name="connsiteY14" fmla="*/ 67 h 4774561"/>
              <a:gd name="connsiteX15" fmla="*/ 10483424 w 11528362"/>
              <a:gd name="connsiteY15" fmla="*/ 6008 h 4774561"/>
              <a:gd name="connsiteX16" fmla="*/ 11073082 w 11528362"/>
              <a:gd name="connsiteY16" fmla="*/ 134194 h 4774561"/>
              <a:gd name="connsiteX17" fmla="*/ 11474735 w 11528362"/>
              <a:gd name="connsiteY17" fmla="*/ 518755 h 4774561"/>
              <a:gd name="connsiteX18" fmla="*/ 11528362 w 11528362"/>
              <a:gd name="connsiteY18" fmla="*/ 969424 h 4774561"/>
              <a:gd name="connsiteX19" fmla="*/ 11521859 w 11528362"/>
              <a:gd name="connsiteY19" fmla="*/ 2029902 h 4774561"/>
              <a:gd name="connsiteX20" fmla="*/ 10380874 w 11528362"/>
              <a:gd name="connsiteY20" fmla="*/ 2911579 h 4774561"/>
              <a:gd name="connsiteX21" fmla="*/ 9269920 w 11528362"/>
              <a:gd name="connsiteY21" fmla="*/ 3569604 h 4774561"/>
              <a:gd name="connsiteX22" fmla="*/ 8022235 w 11528362"/>
              <a:gd name="connsiteY22" fmla="*/ 4082352 h 4774561"/>
              <a:gd name="connsiteX23" fmla="*/ 7167654 w 11528362"/>
              <a:gd name="connsiteY23" fmla="*/ 4313088 h 4774561"/>
              <a:gd name="connsiteX24" fmla="*/ 6501082 w 11528362"/>
              <a:gd name="connsiteY24" fmla="*/ 4458366 h 4774561"/>
              <a:gd name="connsiteX25" fmla="*/ 5646503 w 11528362"/>
              <a:gd name="connsiteY25" fmla="*/ 4612190 h 4774561"/>
              <a:gd name="connsiteX26" fmla="*/ 4945748 w 11528362"/>
              <a:gd name="connsiteY26" fmla="*/ 4672011 h 4774561"/>
              <a:gd name="connsiteX27" fmla="*/ 3612604 w 11528362"/>
              <a:gd name="connsiteY27" fmla="*/ 4757469 h 4774561"/>
              <a:gd name="connsiteX28" fmla="*/ 2954578 w 11528362"/>
              <a:gd name="connsiteY28" fmla="*/ 4774561 h 4774561"/>
              <a:gd name="connsiteX29" fmla="*/ 2202548 w 11528362"/>
              <a:gd name="connsiteY29" fmla="*/ 4766015 h 4774561"/>
              <a:gd name="connsiteX30" fmla="*/ 1185598 w 11528362"/>
              <a:gd name="connsiteY30" fmla="*/ 4766015 h 4774561"/>
              <a:gd name="connsiteX31" fmla="*/ 219924 w 11528362"/>
              <a:gd name="connsiteY31" fmla="*/ 4731832 h 4774561"/>
              <a:gd name="connsiteX32" fmla="*/ 2665 w 11528362"/>
              <a:gd name="connsiteY32" fmla="*/ 4701018 h 4774561"/>
              <a:gd name="connsiteX0" fmla="*/ 0 w 11528362"/>
              <a:gd name="connsiteY0" fmla="*/ 4316848 h 4775716"/>
              <a:gd name="connsiteX1" fmla="*/ 288290 w 11528362"/>
              <a:gd name="connsiteY1" fmla="*/ 4322788 h 4775716"/>
              <a:gd name="connsiteX2" fmla="*/ 809583 w 11528362"/>
              <a:gd name="connsiteY2" fmla="*/ 4314243 h 4775716"/>
              <a:gd name="connsiteX3" fmla="*/ 1365060 w 11528362"/>
              <a:gd name="connsiteY3" fmla="*/ 4271514 h 4775716"/>
              <a:gd name="connsiteX4" fmla="*/ 2125636 w 11528362"/>
              <a:gd name="connsiteY4" fmla="*/ 4151873 h 4775716"/>
              <a:gd name="connsiteX5" fmla="*/ 2817845 w 11528362"/>
              <a:gd name="connsiteY5" fmla="*/ 3989502 h 4775716"/>
              <a:gd name="connsiteX6" fmla="*/ 3903161 w 11528362"/>
              <a:gd name="connsiteY6" fmla="*/ 3673308 h 4775716"/>
              <a:gd name="connsiteX7" fmla="*/ 4928656 w 11528362"/>
              <a:gd name="connsiteY7" fmla="*/ 3280202 h 4775716"/>
              <a:gd name="connsiteX8" fmla="*/ 5851602 w 11528362"/>
              <a:gd name="connsiteY8" fmla="*/ 2827274 h 4775716"/>
              <a:gd name="connsiteX9" fmla="*/ 6800185 w 11528362"/>
              <a:gd name="connsiteY9" fmla="*/ 2229069 h 4775716"/>
              <a:gd name="connsiteX10" fmla="*/ 7492395 w 11528362"/>
              <a:gd name="connsiteY10" fmla="*/ 1733413 h 4775716"/>
              <a:gd name="connsiteX11" fmla="*/ 8167512 w 11528362"/>
              <a:gd name="connsiteY11" fmla="*/ 1152299 h 4775716"/>
              <a:gd name="connsiteX12" fmla="*/ 8791355 w 11528362"/>
              <a:gd name="connsiteY12" fmla="*/ 554093 h 4775716"/>
              <a:gd name="connsiteX13" fmla="*/ 9150279 w 11528362"/>
              <a:gd name="connsiteY13" fmla="*/ 169532 h 4775716"/>
              <a:gd name="connsiteX14" fmla="*/ 9333978 w 11528362"/>
              <a:gd name="connsiteY14" fmla="*/ 1222 h 4775716"/>
              <a:gd name="connsiteX15" fmla="*/ 10483424 w 11528362"/>
              <a:gd name="connsiteY15" fmla="*/ 7163 h 4775716"/>
              <a:gd name="connsiteX16" fmla="*/ 11073082 w 11528362"/>
              <a:gd name="connsiteY16" fmla="*/ 135349 h 4775716"/>
              <a:gd name="connsiteX17" fmla="*/ 11474735 w 11528362"/>
              <a:gd name="connsiteY17" fmla="*/ 519910 h 4775716"/>
              <a:gd name="connsiteX18" fmla="*/ 11528362 w 11528362"/>
              <a:gd name="connsiteY18" fmla="*/ 970579 h 4775716"/>
              <a:gd name="connsiteX19" fmla="*/ 11521859 w 11528362"/>
              <a:gd name="connsiteY19" fmla="*/ 2031057 h 4775716"/>
              <a:gd name="connsiteX20" fmla="*/ 10380874 w 11528362"/>
              <a:gd name="connsiteY20" fmla="*/ 2912734 h 4775716"/>
              <a:gd name="connsiteX21" fmla="*/ 9269920 w 11528362"/>
              <a:gd name="connsiteY21" fmla="*/ 3570759 h 4775716"/>
              <a:gd name="connsiteX22" fmla="*/ 8022235 w 11528362"/>
              <a:gd name="connsiteY22" fmla="*/ 4083507 h 4775716"/>
              <a:gd name="connsiteX23" fmla="*/ 7167654 w 11528362"/>
              <a:gd name="connsiteY23" fmla="*/ 4314243 h 4775716"/>
              <a:gd name="connsiteX24" fmla="*/ 6501082 w 11528362"/>
              <a:gd name="connsiteY24" fmla="*/ 4459521 h 4775716"/>
              <a:gd name="connsiteX25" fmla="*/ 5646503 w 11528362"/>
              <a:gd name="connsiteY25" fmla="*/ 4613345 h 4775716"/>
              <a:gd name="connsiteX26" fmla="*/ 4945748 w 11528362"/>
              <a:gd name="connsiteY26" fmla="*/ 4673166 h 4775716"/>
              <a:gd name="connsiteX27" fmla="*/ 3612604 w 11528362"/>
              <a:gd name="connsiteY27" fmla="*/ 4758624 h 4775716"/>
              <a:gd name="connsiteX28" fmla="*/ 2954578 w 11528362"/>
              <a:gd name="connsiteY28" fmla="*/ 4775716 h 4775716"/>
              <a:gd name="connsiteX29" fmla="*/ 2202548 w 11528362"/>
              <a:gd name="connsiteY29" fmla="*/ 4767170 h 4775716"/>
              <a:gd name="connsiteX30" fmla="*/ 1185598 w 11528362"/>
              <a:gd name="connsiteY30" fmla="*/ 4767170 h 4775716"/>
              <a:gd name="connsiteX31" fmla="*/ 219924 w 11528362"/>
              <a:gd name="connsiteY31" fmla="*/ 4732987 h 4775716"/>
              <a:gd name="connsiteX32" fmla="*/ 2665 w 11528362"/>
              <a:gd name="connsiteY32" fmla="*/ 4702173 h 4775716"/>
              <a:gd name="connsiteX0" fmla="*/ 0 w 11528362"/>
              <a:gd name="connsiteY0" fmla="*/ 4315693 h 4774561"/>
              <a:gd name="connsiteX1" fmla="*/ 288290 w 11528362"/>
              <a:gd name="connsiteY1" fmla="*/ 4321633 h 4774561"/>
              <a:gd name="connsiteX2" fmla="*/ 809583 w 11528362"/>
              <a:gd name="connsiteY2" fmla="*/ 4313088 h 4774561"/>
              <a:gd name="connsiteX3" fmla="*/ 1365060 w 11528362"/>
              <a:gd name="connsiteY3" fmla="*/ 4270359 h 4774561"/>
              <a:gd name="connsiteX4" fmla="*/ 2125636 w 11528362"/>
              <a:gd name="connsiteY4" fmla="*/ 4150718 h 4774561"/>
              <a:gd name="connsiteX5" fmla="*/ 2817845 w 11528362"/>
              <a:gd name="connsiteY5" fmla="*/ 3988347 h 4774561"/>
              <a:gd name="connsiteX6" fmla="*/ 3903161 w 11528362"/>
              <a:gd name="connsiteY6" fmla="*/ 3672153 h 4774561"/>
              <a:gd name="connsiteX7" fmla="*/ 4928656 w 11528362"/>
              <a:gd name="connsiteY7" fmla="*/ 3279047 h 4774561"/>
              <a:gd name="connsiteX8" fmla="*/ 5851602 w 11528362"/>
              <a:gd name="connsiteY8" fmla="*/ 2826119 h 4774561"/>
              <a:gd name="connsiteX9" fmla="*/ 6800185 w 11528362"/>
              <a:gd name="connsiteY9" fmla="*/ 2227914 h 4774561"/>
              <a:gd name="connsiteX10" fmla="*/ 7492395 w 11528362"/>
              <a:gd name="connsiteY10" fmla="*/ 1732258 h 4774561"/>
              <a:gd name="connsiteX11" fmla="*/ 8167512 w 11528362"/>
              <a:gd name="connsiteY11" fmla="*/ 1151144 h 4774561"/>
              <a:gd name="connsiteX12" fmla="*/ 8791355 w 11528362"/>
              <a:gd name="connsiteY12" fmla="*/ 552938 h 4774561"/>
              <a:gd name="connsiteX13" fmla="*/ 9150279 w 11528362"/>
              <a:gd name="connsiteY13" fmla="*/ 168377 h 4774561"/>
              <a:gd name="connsiteX14" fmla="*/ 9333978 w 11528362"/>
              <a:gd name="connsiteY14" fmla="*/ 67 h 4774561"/>
              <a:gd name="connsiteX15" fmla="*/ 10483424 w 11528362"/>
              <a:gd name="connsiteY15" fmla="*/ 6008 h 4774561"/>
              <a:gd name="connsiteX16" fmla="*/ 11073082 w 11528362"/>
              <a:gd name="connsiteY16" fmla="*/ 134194 h 4774561"/>
              <a:gd name="connsiteX17" fmla="*/ 11474735 w 11528362"/>
              <a:gd name="connsiteY17" fmla="*/ 518755 h 4774561"/>
              <a:gd name="connsiteX18" fmla="*/ 11528362 w 11528362"/>
              <a:gd name="connsiteY18" fmla="*/ 969424 h 4774561"/>
              <a:gd name="connsiteX19" fmla="*/ 11521859 w 11528362"/>
              <a:gd name="connsiteY19" fmla="*/ 2029902 h 4774561"/>
              <a:gd name="connsiteX20" fmla="*/ 10380874 w 11528362"/>
              <a:gd name="connsiteY20" fmla="*/ 2911579 h 4774561"/>
              <a:gd name="connsiteX21" fmla="*/ 9269920 w 11528362"/>
              <a:gd name="connsiteY21" fmla="*/ 3569604 h 4774561"/>
              <a:gd name="connsiteX22" fmla="*/ 8022235 w 11528362"/>
              <a:gd name="connsiteY22" fmla="*/ 4082352 h 4774561"/>
              <a:gd name="connsiteX23" fmla="*/ 7167654 w 11528362"/>
              <a:gd name="connsiteY23" fmla="*/ 4313088 h 4774561"/>
              <a:gd name="connsiteX24" fmla="*/ 6501082 w 11528362"/>
              <a:gd name="connsiteY24" fmla="*/ 4458366 h 4774561"/>
              <a:gd name="connsiteX25" fmla="*/ 5646503 w 11528362"/>
              <a:gd name="connsiteY25" fmla="*/ 4612190 h 4774561"/>
              <a:gd name="connsiteX26" fmla="*/ 4945748 w 11528362"/>
              <a:gd name="connsiteY26" fmla="*/ 4672011 h 4774561"/>
              <a:gd name="connsiteX27" fmla="*/ 3612604 w 11528362"/>
              <a:gd name="connsiteY27" fmla="*/ 4757469 h 4774561"/>
              <a:gd name="connsiteX28" fmla="*/ 2954578 w 11528362"/>
              <a:gd name="connsiteY28" fmla="*/ 4774561 h 4774561"/>
              <a:gd name="connsiteX29" fmla="*/ 2202548 w 11528362"/>
              <a:gd name="connsiteY29" fmla="*/ 4766015 h 4774561"/>
              <a:gd name="connsiteX30" fmla="*/ 1185598 w 11528362"/>
              <a:gd name="connsiteY30" fmla="*/ 4766015 h 4774561"/>
              <a:gd name="connsiteX31" fmla="*/ 219924 w 11528362"/>
              <a:gd name="connsiteY31" fmla="*/ 4731832 h 4774561"/>
              <a:gd name="connsiteX32" fmla="*/ 2665 w 11528362"/>
              <a:gd name="connsiteY32" fmla="*/ 4701018 h 4774561"/>
              <a:gd name="connsiteX0" fmla="*/ 0 w 11528362"/>
              <a:gd name="connsiteY0" fmla="*/ 4315693 h 4774561"/>
              <a:gd name="connsiteX1" fmla="*/ 288290 w 11528362"/>
              <a:gd name="connsiteY1" fmla="*/ 4321633 h 4774561"/>
              <a:gd name="connsiteX2" fmla="*/ 809583 w 11528362"/>
              <a:gd name="connsiteY2" fmla="*/ 4313088 h 4774561"/>
              <a:gd name="connsiteX3" fmla="*/ 1365060 w 11528362"/>
              <a:gd name="connsiteY3" fmla="*/ 4270359 h 4774561"/>
              <a:gd name="connsiteX4" fmla="*/ 2125636 w 11528362"/>
              <a:gd name="connsiteY4" fmla="*/ 4150718 h 4774561"/>
              <a:gd name="connsiteX5" fmla="*/ 2817845 w 11528362"/>
              <a:gd name="connsiteY5" fmla="*/ 3988347 h 4774561"/>
              <a:gd name="connsiteX6" fmla="*/ 3903161 w 11528362"/>
              <a:gd name="connsiteY6" fmla="*/ 3672153 h 4774561"/>
              <a:gd name="connsiteX7" fmla="*/ 4928656 w 11528362"/>
              <a:gd name="connsiteY7" fmla="*/ 3279047 h 4774561"/>
              <a:gd name="connsiteX8" fmla="*/ 5851602 w 11528362"/>
              <a:gd name="connsiteY8" fmla="*/ 2826119 h 4774561"/>
              <a:gd name="connsiteX9" fmla="*/ 6800185 w 11528362"/>
              <a:gd name="connsiteY9" fmla="*/ 2227914 h 4774561"/>
              <a:gd name="connsiteX10" fmla="*/ 7492395 w 11528362"/>
              <a:gd name="connsiteY10" fmla="*/ 1732258 h 4774561"/>
              <a:gd name="connsiteX11" fmla="*/ 8167512 w 11528362"/>
              <a:gd name="connsiteY11" fmla="*/ 1151144 h 4774561"/>
              <a:gd name="connsiteX12" fmla="*/ 8791355 w 11528362"/>
              <a:gd name="connsiteY12" fmla="*/ 552938 h 4774561"/>
              <a:gd name="connsiteX13" fmla="*/ 9150279 w 11528362"/>
              <a:gd name="connsiteY13" fmla="*/ 168377 h 4774561"/>
              <a:gd name="connsiteX14" fmla="*/ 9333978 w 11528362"/>
              <a:gd name="connsiteY14" fmla="*/ 67 h 4774561"/>
              <a:gd name="connsiteX15" fmla="*/ 10483424 w 11528362"/>
              <a:gd name="connsiteY15" fmla="*/ 6008 h 4774561"/>
              <a:gd name="connsiteX16" fmla="*/ 11073082 w 11528362"/>
              <a:gd name="connsiteY16" fmla="*/ 134194 h 4774561"/>
              <a:gd name="connsiteX17" fmla="*/ 11474735 w 11528362"/>
              <a:gd name="connsiteY17" fmla="*/ 518755 h 4774561"/>
              <a:gd name="connsiteX18" fmla="*/ 11528362 w 11528362"/>
              <a:gd name="connsiteY18" fmla="*/ 969424 h 4774561"/>
              <a:gd name="connsiteX19" fmla="*/ 11521859 w 11528362"/>
              <a:gd name="connsiteY19" fmla="*/ 2029902 h 4774561"/>
              <a:gd name="connsiteX20" fmla="*/ 10380874 w 11528362"/>
              <a:gd name="connsiteY20" fmla="*/ 2911579 h 4774561"/>
              <a:gd name="connsiteX21" fmla="*/ 9269920 w 11528362"/>
              <a:gd name="connsiteY21" fmla="*/ 3569604 h 4774561"/>
              <a:gd name="connsiteX22" fmla="*/ 8022235 w 11528362"/>
              <a:gd name="connsiteY22" fmla="*/ 4082352 h 4774561"/>
              <a:gd name="connsiteX23" fmla="*/ 7167654 w 11528362"/>
              <a:gd name="connsiteY23" fmla="*/ 4313088 h 4774561"/>
              <a:gd name="connsiteX24" fmla="*/ 6501082 w 11528362"/>
              <a:gd name="connsiteY24" fmla="*/ 4458366 h 4774561"/>
              <a:gd name="connsiteX25" fmla="*/ 5646503 w 11528362"/>
              <a:gd name="connsiteY25" fmla="*/ 4612190 h 4774561"/>
              <a:gd name="connsiteX26" fmla="*/ 4945748 w 11528362"/>
              <a:gd name="connsiteY26" fmla="*/ 4672011 h 4774561"/>
              <a:gd name="connsiteX27" fmla="*/ 3612604 w 11528362"/>
              <a:gd name="connsiteY27" fmla="*/ 4757469 h 4774561"/>
              <a:gd name="connsiteX28" fmla="*/ 2954578 w 11528362"/>
              <a:gd name="connsiteY28" fmla="*/ 4774561 h 4774561"/>
              <a:gd name="connsiteX29" fmla="*/ 2202548 w 11528362"/>
              <a:gd name="connsiteY29" fmla="*/ 4766015 h 4774561"/>
              <a:gd name="connsiteX30" fmla="*/ 1185598 w 11528362"/>
              <a:gd name="connsiteY30" fmla="*/ 4766015 h 4774561"/>
              <a:gd name="connsiteX31" fmla="*/ 219924 w 11528362"/>
              <a:gd name="connsiteY31" fmla="*/ 4731832 h 4774561"/>
              <a:gd name="connsiteX32" fmla="*/ 2665 w 11528362"/>
              <a:gd name="connsiteY32" fmla="*/ 4701018 h 4774561"/>
              <a:gd name="connsiteX0" fmla="*/ 0 w 11576032"/>
              <a:gd name="connsiteY0" fmla="*/ 4315693 h 4774561"/>
              <a:gd name="connsiteX1" fmla="*/ 288290 w 11576032"/>
              <a:gd name="connsiteY1" fmla="*/ 4321633 h 4774561"/>
              <a:gd name="connsiteX2" fmla="*/ 809583 w 11576032"/>
              <a:gd name="connsiteY2" fmla="*/ 4313088 h 4774561"/>
              <a:gd name="connsiteX3" fmla="*/ 1365060 w 11576032"/>
              <a:gd name="connsiteY3" fmla="*/ 4270359 h 4774561"/>
              <a:gd name="connsiteX4" fmla="*/ 2125636 w 11576032"/>
              <a:gd name="connsiteY4" fmla="*/ 4150718 h 4774561"/>
              <a:gd name="connsiteX5" fmla="*/ 2817845 w 11576032"/>
              <a:gd name="connsiteY5" fmla="*/ 3988347 h 4774561"/>
              <a:gd name="connsiteX6" fmla="*/ 3903161 w 11576032"/>
              <a:gd name="connsiteY6" fmla="*/ 3672153 h 4774561"/>
              <a:gd name="connsiteX7" fmla="*/ 4928656 w 11576032"/>
              <a:gd name="connsiteY7" fmla="*/ 3279047 h 4774561"/>
              <a:gd name="connsiteX8" fmla="*/ 5851602 w 11576032"/>
              <a:gd name="connsiteY8" fmla="*/ 2826119 h 4774561"/>
              <a:gd name="connsiteX9" fmla="*/ 6800185 w 11576032"/>
              <a:gd name="connsiteY9" fmla="*/ 2227914 h 4774561"/>
              <a:gd name="connsiteX10" fmla="*/ 7492395 w 11576032"/>
              <a:gd name="connsiteY10" fmla="*/ 1732258 h 4774561"/>
              <a:gd name="connsiteX11" fmla="*/ 8167512 w 11576032"/>
              <a:gd name="connsiteY11" fmla="*/ 1151144 h 4774561"/>
              <a:gd name="connsiteX12" fmla="*/ 8791355 w 11576032"/>
              <a:gd name="connsiteY12" fmla="*/ 552938 h 4774561"/>
              <a:gd name="connsiteX13" fmla="*/ 9150279 w 11576032"/>
              <a:gd name="connsiteY13" fmla="*/ 168377 h 4774561"/>
              <a:gd name="connsiteX14" fmla="*/ 9333978 w 11576032"/>
              <a:gd name="connsiteY14" fmla="*/ 67 h 4774561"/>
              <a:gd name="connsiteX15" fmla="*/ 10483424 w 11576032"/>
              <a:gd name="connsiteY15" fmla="*/ 6008 h 4774561"/>
              <a:gd name="connsiteX16" fmla="*/ 11511568 w 11576032"/>
              <a:gd name="connsiteY16" fmla="*/ 74721 h 4774561"/>
              <a:gd name="connsiteX17" fmla="*/ 11474735 w 11576032"/>
              <a:gd name="connsiteY17" fmla="*/ 518755 h 4774561"/>
              <a:gd name="connsiteX18" fmla="*/ 11528362 w 11576032"/>
              <a:gd name="connsiteY18" fmla="*/ 969424 h 4774561"/>
              <a:gd name="connsiteX19" fmla="*/ 11521859 w 11576032"/>
              <a:gd name="connsiteY19" fmla="*/ 2029902 h 4774561"/>
              <a:gd name="connsiteX20" fmla="*/ 10380874 w 11576032"/>
              <a:gd name="connsiteY20" fmla="*/ 2911579 h 4774561"/>
              <a:gd name="connsiteX21" fmla="*/ 9269920 w 11576032"/>
              <a:gd name="connsiteY21" fmla="*/ 3569604 h 4774561"/>
              <a:gd name="connsiteX22" fmla="*/ 8022235 w 11576032"/>
              <a:gd name="connsiteY22" fmla="*/ 4082352 h 4774561"/>
              <a:gd name="connsiteX23" fmla="*/ 7167654 w 11576032"/>
              <a:gd name="connsiteY23" fmla="*/ 4313088 h 4774561"/>
              <a:gd name="connsiteX24" fmla="*/ 6501082 w 11576032"/>
              <a:gd name="connsiteY24" fmla="*/ 4458366 h 4774561"/>
              <a:gd name="connsiteX25" fmla="*/ 5646503 w 11576032"/>
              <a:gd name="connsiteY25" fmla="*/ 4612190 h 4774561"/>
              <a:gd name="connsiteX26" fmla="*/ 4945748 w 11576032"/>
              <a:gd name="connsiteY26" fmla="*/ 4672011 h 4774561"/>
              <a:gd name="connsiteX27" fmla="*/ 3612604 w 11576032"/>
              <a:gd name="connsiteY27" fmla="*/ 4757469 h 4774561"/>
              <a:gd name="connsiteX28" fmla="*/ 2954578 w 11576032"/>
              <a:gd name="connsiteY28" fmla="*/ 4774561 h 4774561"/>
              <a:gd name="connsiteX29" fmla="*/ 2202548 w 11576032"/>
              <a:gd name="connsiteY29" fmla="*/ 4766015 h 4774561"/>
              <a:gd name="connsiteX30" fmla="*/ 1185598 w 11576032"/>
              <a:gd name="connsiteY30" fmla="*/ 4766015 h 4774561"/>
              <a:gd name="connsiteX31" fmla="*/ 219924 w 11576032"/>
              <a:gd name="connsiteY31" fmla="*/ 4731832 h 4774561"/>
              <a:gd name="connsiteX32" fmla="*/ 2665 w 11576032"/>
              <a:gd name="connsiteY32" fmla="*/ 4701018 h 4774561"/>
              <a:gd name="connsiteX0" fmla="*/ 0 w 11528362"/>
              <a:gd name="connsiteY0" fmla="*/ 4315693 h 4774561"/>
              <a:gd name="connsiteX1" fmla="*/ 288290 w 11528362"/>
              <a:gd name="connsiteY1" fmla="*/ 4321633 h 4774561"/>
              <a:gd name="connsiteX2" fmla="*/ 809583 w 11528362"/>
              <a:gd name="connsiteY2" fmla="*/ 4313088 h 4774561"/>
              <a:gd name="connsiteX3" fmla="*/ 1365060 w 11528362"/>
              <a:gd name="connsiteY3" fmla="*/ 4270359 h 4774561"/>
              <a:gd name="connsiteX4" fmla="*/ 2125636 w 11528362"/>
              <a:gd name="connsiteY4" fmla="*/ 4150718 h 4774561"/>
              <a:gd name="connsiteX5" fmla="*/ 2817845 w 11528362"/>
              <a:gd name="connsiteY5" fmla="*/ 3988347 h 4774561"/>
              <a:gd name="connsiteX6" fmla="*/ 3903161 w 11528362"/>
              <a:gd name="connsiteY6" fmla="*/ 3672153 h 4774561"/>
              <a:gd name="connsiteX7" fmla="*/ 4928656 w 11528362"/>
              <a:gd name="connsiteY7" fmla="*/ 3279047 h 4774561"/>
              <a:gd name="connsiteX8" fmla="*/ 5851602 w 11528362"/>
              <a:gd name="connsiteY8" fmla="*/ 2826119 h 4774561"/>
              <a:gd name="connsiteX9" fmla="*/ 6800185 w 11528362"/>
              <a:gd name="connsiteY9" fmla="*/ 2227914 h 4774561"/>
              <a:gd name="connsiteX10" fmla="*/ 7492395 w 11528362"/>
              <a:gd name="connsiteY10" fmla="*/ 1732258 h 4774561"/>
              <a:gd name="connsiteX11" fmla="*/ 8167512 w 11528362"/>
              <a:gd name="connsiteY11" fmla="*/ 1151144 h 4774561"/>
              <a:gd name="connsiteX12" fmla="*/ 8791355 w 11528362"/>
              <a:gd name="connsiteY12" fmla="*/ 552938 h 4774561"/>
              <a:gd name="connsiteX13" fmla="*/ 9150279 w 11528362"/>
              <a:gd name="connsiteY13" fmla="*/ 168377 h 4774561"/>
              <a:gd name="connsiteX14" fmla="*/ 9333978 w 11528362"/>
              <a:gd name="connsiteY14" fmla="*/ 67 h 4774561"/>
              <a:gd name="connsiteX15" fmla="*/ 10483424 w 11528362"/>
              <a:gd name="connsiteY15" fmla="*/ 6008 h 4774561"/>
              <a:gd name="connsiteX16" fmla="*/ 11511568 w 11528362"/>
              <a:gd name="connsiteY16" fmla="*/ 74721 h 4774561"/>
              <a:gd name="connsiteX17" fmla="*/ 11474735 w 11528362"/>
              <a:gd name="connsiteY17" fmla="*/ 518755 h 4774561"/>
              <a:gd name="connsiteX18" fmla="*/ 11528362 w 11528362"/>
              <a:gd name="connsiteY18" fmla="*/ 969424 h 4774561"/>
              <a:gd name="connsiteX19" fmla="*/ 11521859 w 11528362"/>
              <a:gd name="connsiteY19" fmla="*/ 2029902 h 4774561"/>
              <a:gd name="connsiteX20" fmla="*/ 10380874 w 11528362"/>
              <a:gd name="connsiteY20" fmla="*/ 2911579 h 4774561"/>
              <a:gd name="connsiteX21" fmla="*/ 9269920 w 11528362"/>
              <a:gd name="connsiteY21" fmla="*/ 3569604 h 4774561"/>
              <a:gd name="connsiteX22" fmla="*/ 8022235 w 11528362"/>
              <a:gd name="connsiteY22" fmla="*/ 4082352 h 4774561"/>
              <a:gd name="connsiteX23" fmla="*/ 7167654 w 11528362"/>
              <a:gd name="connsiteY23" fmla="*/ 4313088 h 4774561"/>
              <a:gd name="connsiteX24" fmla="*/ 6501082 w 11528362"/>
              <a:gd name="connsiteY24" fmla="*/ 4458366 h 4774561"/>
              <a:gd name="connsiteX25" fmla="*/ 5646503 w 11528362"/>
              <a:gd name="connsiteY25" fmla="*/ 4612190 h 4774561"/>
              <a:gd name="connsiteX26" fmla="*/ 4945748 w 11528362"/>
              <a:gd name="connsiteY26" fmla="*/ 4672011 h 4774561"/>
              <a:gd name="connsiteX27" fmla="*/ 3612604 w 11528362"/>
              <a:gd name="connsiteY27" fmla="*/ 4757469 h 4774561"/>
              <a:gd name="connsiteX28" fmla="*/ 2954578 w 11528362"/>
              <a:gd name="connsiteY28" fmla="*/ 4774561 h 4774561"/>
              <a:gd name="connsiteX29" fmla="*/ 2202548 w 11528362"/>
              <a:gd name="connsiteY29" fmla="*/ 4766015 h 4774561"/>
              <a:gd name="connsiteX30" fmla="*/ 1185598 w 11528362"/>
              <a:gd name="connsiteY30" fmla="*/ 4766015 h 4774561"/>
              <a:gd name="connsiteX31" fmla="*/ 219924 w 11528362"/>
              <a:gd name="connsiteY31" fmla="*/ 4731832 h 4774561"/>
              <a:gd name="connsiteX32" fmla="*/ 2665 w 11528362"/>
              <a:gd name="connsiteY32" fmla="*/ 4701018 h 4774561"/>
              <a:gd name="connsiteX0" fmla="*/ 0 w 11593159"/>
              <a:gd name="connsiteY0" fmla="*/ 4315693 h 4774561"/>
              <a:gd name="connsiteX1" fmla="*/ 288290 w 11593159"/>
              <a:gd name="connsiteY1" fmla="*/ 4321633 h 4774561"/>
              <a:gd name="connsiteX2" fmla="*/ 809583 w 11593159"/>
              <a:gd name="connsiteY2" fmla="*/ 4313088 h 4774561"/>
              <a:gd name="connsiteX3" fmla="*/ 1365060 w 11593159"/>
              <a:gd name="connsiteY3" fmla="*/ 4270359 h 4774561"/>
              <a:gd name="connsiteX4" fmla="*/ 2125636 w 11593159"/>
              <a:gd name="connsiteY4" fmla="*/ 4150718 h 4774561"/>
              <a:gd name="connsiteX5" fmla="*/ 2817845 w 11593159"/>
              <a:gd name="connsiteY5" fmla="*/ 3988347 h 4774561"/>
              <a:gd name="connsiteX6" fmla="*/ 3903161 w 11593159"/>
              <a:gd name="connsiteY6" fmla="*/ 3672153 h 4774561"/>
              <a:gd name="connsiteX7" fmla="*/ 4928656 w 11593159"/>
              <a:gd name="connsiteY7" fmla="*/ 3279047 h 4774561"/>
              <a:gd name="connsiteX8" fmla="*/ 5851602 w 11593159"/>
              <a:gd name="connsiteY8" fmla="*/ 2826119 h 4774561"/>
              <a:gd name="connsiteX9" fmla="*/ 6800185 w 11593159"/>
              <a:gd name="connsiteY9" fmla="*/ 2227914 h 4774561"/>
              <a:gd name="connsiteX10" fmla="*/ 7492395 w 11593159"/>
              <a:gd name="connsiteY10" fmla="*/ 1732258 h 4774561"/>
              <a:gd name="connsiteX11" fmla="*/ 8167512 w 11593159"/>
              <a:gd name="connsiteY11" fmla="*/ 1151144 h 4774561"/>
              <a:gd name="connsiteX12" fmla="*/ 8791355 w 11593159"/>
              <a:gd name="connsiteY12" fmla="*/ 552938 h 4774561"/>
              <a:gd name="connsiteX13" fmla="*/ 9150279 w 11593159"/>
              <a:gd name="connsiteY13" fmla="*/ 168377 h 4774561"/>
              <a:gd name="connsiteX14" fmla="*/ 9333978 w 11593159"/>
              <a:gd name="connsiteY14" fmla="*/ 67 h 4774561"/>
              <a:gd name="connsiteX15" fmla="*/ 10483424 w 11593159"/>
              <a:gd name="connsiteY15" fmla="*/ 6008 h 4774561"/>
              <a:gd name="connsiteX16" fmla="*/ 11511568 w 11593159"/>
              <a:gd name="connsiteY16" fmla="*/ 74721 h 4774561"/>
              <a:gd name="connsiteX17" fmla="*/ 11528362 w 11593159"/>
              <a:gd name="connsiteY17" fmla="*/ 969424 h 4774561"/>
              <a:gd name="connsiteX18" fmla="*/ 11521859 w 11593159"/>
              <a:gd name="connsiteY18" fmla="*/ 2029902 h 4774561"/>
              <a:gd name="connsiteX19" fmla="*/ 10380874 w 11593159"/>
              <a:gd name="connsiteY19" fmla="*/ 2911579 h 4774561"/>
              <a:gd name="connsiteX20" fmla="*/ 9269920 w 11593159"/>
              <a:gd name="connsiteY20" fmla="*/ 3569604 h 4774561"/>
              <a:gd name="connsiteX21" fmla="*/ 8022235 w 11593159"/>
              <a:gd name="connsiteY21" fmla="*/ 4082352 h 4774561"/>
              <a:gd name="connsiteX22" fmla="*/ 7167654 w 11593159"/>
              <a:gd name="connsiteY22" fmla="*/ 4313088 h 4774561"/>
              <a:gd name="connsiteX23" fmla="*/ 6501082 w 11593159"/>
              <a:gd name="connsiteY23" fmla="*/ 4458366 h 4774561"/>
              <a:gd name="connsiteX24" fmla="*/ 5646503 w 11593159"/>
              <a:gd name="connsiteY24" fmla="*/ 4612190 h 4774561"/>
              <a:gd name="connsiteX25" fmla="*/ 4945748 w 11593159"/>
              <a:gd name="connsiteY25" fmla="*/ 4672011 h 4774561"/>
              <a:gd name="connsiteX26" fmla="*/ 3612604 w 11593159"/>
              <a:gd name="connsiteY26" fmla="*/ 4757469 h 4774561"/>
              <a:gd name="connsiteX27" fmla="*/ 2954578 w 11593159"/>
              <a:gd name="connsiteY27" fmla="*/ 4774561 h 4774561"/>
              <a:gd name="connsiteX28" fmla="*/ 2202548 w 11593159"/>
              <a:gd name="connsiteY28" fmla="*/ 4766015 h 4774561"/>
              <a:gd name="connsiteX29" fmla="*/ 1185598 w 11593159"/>
              <a:gd name="connsiteY29" fmla="*/ 4766015 h 4774561"/>
              <a:gd name="connsiteX30" fmla="*/ 219924 w 11593159"/>
              <a:gd name="connsiteY30" fmla="*/ 4731832 h 4774561"/>
              <a:gd name="connsiteX31" fmla="*/ 2665 w 11593159"/>
              <a:gd name="connsiteY31" fmla="*/ 4701018 h 4774561"/>
              <a:gd name="connsiteX0" fmla="*/ 0 w 11593159"/>
              <a:gd name="connsiteY0" fmla="*/ 4315693 h 4774561"/>
              <a:gd name="connsiteX1" fmla="*/ 288290 w 11593159"/>
              <a:gd name="connsiteY1" fmla="*/ 4321633 h 4774561"/>
              <a:gd name="connsiteX2" fmla="*/ 809583 w 11593159"/>
              <a:gd name="connsiteY2" fmla="*/ 4313088 h 4774561"/>
              <a:gd name="connsiteX3" fmla="*/ 1365060 w 11593159"/>
              <a:gd name="connsiteY3" fmla="*/ 4270359 h 4774561"/>
              <a:gd name="connsiteX4" fmla="*/ 2125636 w 11593159"/>
              <a:gd name="connsiteY4" fmla="*/ 4150718 h 4774561"/>
              <a:gd name="connsiteX5" fmla="*/ 2817845 w 11593159"/>
              <a:gd name="connsiteY5" fmla="*/ 3988347 h 4774561"/>
              <a:gd name="connsiteX6" fmla="*/ 3903161 w 11593159"/>
              <a:gd name="connsiteY6" fmla="*/ 3672153 h 4774561"/>
              <a:gd name="connsiteX7" fmla="*/ 4928656 w 11593159"/>
              <a:gd name="connsiteY7" fmla="*/ 3279047 h 4774561"/>
              <a:gd name="connsiteX8" fmla="*/ 5851602 w 11593159"/>
              <a:gd name="connsiteY8" fmla="*/ 2826119 h 4774561"/>
              <a:gd name="connsiteX9" fmla="*/ 6800185 w 11593159"/>
              <a:gd name="connsiteY9" fmla="*/ 2227914 h 4774561"/>
              <a:gd name="connsiteX10" fmla="*/ 7492395 w 11593159"/>
              <a:gd name="connsiteY10" fmla="*/ 1732258 h 4774561"/>
              <a:gd name="connsiteX11" fmla="*/ 8167512 w 11593159"/>
              <a:gd name="connsiteY11" fmla="*/ 1151144 h 4774561"/>
              <a:gd name="connsiteX12" fmla="*/ 8791355 w 11593159"/>
              <a:gd name="connsiteY12" fmla="*/ 552938 h 4774561"/>
              <a:gd name="connsiteX13" fmla="*/ 9150279 w 11593159"/>
              <a:gd name="connsiteY13" fmla="*/ 168377 h 4774561"/>
              <a:gd name="connsiteX14" fmla="*/ 9333978 w 11593159"/>
              <a:gd name="connsiteY14" fmla="*/ 67 h 4774561"/>
              <a:gd name="connsiteX15" fmla="*/ 11511568 w 11593159"/>
              <a:gd name="connsiteY15" fmla="*/ 74721 h 4774561"/>
              <a:gd name="connsiteX16" fmla="*/ 11528362 w 11593159"/>
              <a:gd name="connsiteY16" fmla="*/ 969424 h 4774561"/>
              <a:gd name="connsiteX17" fmla="*/ 11521859 w 11593159"/>
              <a:gd name="connsiteY17" fmla="*/ 2029902 h 4774561"/>
              <a:gd name="connsiteX18" fmla="*/ 10380874 w 11593159"/>
              <a:gd name="connsiteY18" fmla="*/ 2911579 h 4774561"/>
              <a:gd name="connsiteX19" fmla="*/ 9269920 w 11593159"/>
              <a:gd name="connsiteY19" fmla="*/ 3569604 h 4774561"/>
              <a:gd name="connsiteX20" fmla="*/ 8022235 w 11593159"/>
              <a:gd name="connsiteY20" fmla="*/ 4082352 h 4774561"/>
              <a:gd name="connsiteX21" fmla="*/ 7167654 w 11593159"/>
              <a:gd name="connsiteY21" fmla="*/ 4313088 h 4774561"/>
              <a:gd name="connsiteX22" fmla="*/ 6501082 w 11593159"/>
              <a:gd name="connsiteY22" fmla="*/ 4458366 h 4774561"/>
              <a:gd name="connsiteX23" fmla="*/ 5646503 w 11593159"/>
              <a:gd name="connsiteY23" fmla="*/ 4612190 h 4774561"/>
              <a:gd name="connsiteX24" fmla="*/ 4945748 w 11593159"/>
              <a:gd name="connsiteY24" fmla="*/ 4672011 h 4774561"/>
              <a:gd name="connsiteX25" fmla="*/ 3612604 w 11593159"/>
              <a:gd name="connsiteY25" fmla="*/ 4757469 h 4774561"/>
              <a:gd name="connsiteX26" fmla="*/ 2954578 w 11593159"/>
              <a:gd name="connsiteY26" fmla="*/ 4774561 h 4774561"/>
              <a:gd name="connsiteX27" fmla="*/ 2202548 w 11593159"/>
              <a:gd name="connsiteY27" fmla="*/ 4766015 h 4774561"/>
              <a:gd name="connsiteX28" fmla="*/ 1185598 w 11593159"/>
              <a:gd name="connsiteY28" fmla="*/ 4766015 h 4774561"/>
              <a:gd name="connsiteX29" fmla="*/ 219924 w 11593159"/>
              <a:gd name="connsiteY29" fmla="*/ 4731832 h 4774561"/>
              <a:gd name="connsiteX30" fmla="*/ 2665 w 11593159"/>
              <a:gd name="connsiteY30" fmla="*/ 4701018 h 4774561"/>
              <a:gd name="connsiteX0" fmla="*/ 0 w 11598460"/>
              <a:gd name="connsiteY0" fmla="*/ 4315693 h 4774561"/>
              <a:gd name="connsiteX1" fmla="*/ 288290 w 11598460"/>
              <a:gd name="connsiteY1" fmla="*/ 4321633 h 4774561"/>
              <a:gd name="connsiteX2" fmla="*/ 809583 w 11598460"/>
              <a:gd name="connsiteY2" fmla="*/ 4313088 h 4774561"/>
              <a:gd name="connsiteX3" fmla="*/ 1365060 w 11598460"/>
              <a:gd name="connsiteY3" fmla="*/ 4270359 h 4774561"/>
              <a:gd name="connsiteX4" fmla="*/ 2125636 w 11598460"/>
              <a:gd name="connsiteY4" fmla="*/ 4150718 h 4774561"/>
              <a:gd name="connsiteX5" fmla="*/ 2817845 w 11598460"/>
              <a:gd name="connsiteY5" fmla="*/ 3988347 h 4774561"/>
              <a:gd name="connsiteX6" fmla="*/ 3903161 w 11598460"/>
              <a:gd name="connsiteY6" fmla="*/ 3672153 h 4774561"/>
              <a:gd name="connsiteX7" fmla="*/ 4928656 w 11598460"/>
              <a:gd name="connsiteY7" fmla="*/ 3279047 h 4774561"/>
              <a:gd name="connsiteX8" fmla="*/ 5851602 w 11598460"/>
              <a:gd name="connsiteY8" fmla="*/ 2826119 h 4774561"/>
              <a:gd name="connsiteX9" fmla="*/ 6800185 w 11598460"/>
              <a:gd name="connsiteY9" fmla="*/ 2227914 h 4774561"/>
              <a:gd name="connsiteX10" fmla="*/ 7492395 w 11598460"/>
              <a:gd name="connsiteY10" fmla="*/ 1732258 h 4774561"/>
              <a:gd name="connsiteX11" fmla="*/ 8167512 w 11598460"/>
              <a:gd name="connsiteY11" fmla="*/ 1151144 h 4774561"/>
              <a:gd name="connsiteX12" fmla="*/ 8791355 w 11598460"/>
              <a:gd name="connsiteY12" fmla="*/ 552938 h 4774561"/>
              <a:gd name="connsiteX13" fmla="*/ 9150279 w 11598460"/>
              <a:gd name="connsiteY13" fmla="*/ 168377 h 4774561"/>
              <a:gd name="connsiteX14" fmla="*/ 9333978 w 11598460"/>
              <a:gd name="connsiteY14" fmla="*/ 67 h 4774561"/>
              <a:gd name="connsiteX15" fmla="*/ 11518937 w 11598460"/>
              <a:gd name="connsiteY15" fmla="*/ 18964 h 4774561"/>
              <a:gd name="connsiteX16" fmla="*/ 11528362 w 11598460"/>
              <a:gd name="connsiteY16" fmla="*/ 969424 h 4774561"/>
              <a:gd name="connsiteX17" fmla="*/ 11521859 w 11598460"/>
              <a:gd name="connsiteY17" fmla="*/ 2029902 h 4774561"/>
              <a:gd name="connsiteX18" fmla="*/ 10380874 w 11598460"/>
              <a:gd name="connsiteY18" fmla="*/ 2911579 h 4774561"/>
              <a:gd name="connsiteX19" fmla="*/ 9269920 w 11598460"/>
              <a:gd name="connsiteY19" fmla="*/ 3569604 h 4774561"/>
              <a:gd name="connsiteX20" fmla="*/ 8022235 w 11598460"/>
              <a:gd name="connsiteY20" fmla="*/ 4082352 h 4774561"/>
              <a:gd name="connsiteX21" fmla="*/ 7167654 w 11598460"/>
              <a:gd name="connsiteY21" fmla="*/ 4313088 h 4774561"/>
              <a:gd name="connsiteX22" fmla="*/ 6501082 w 11598460"/>
              <a:gd name="connsiteY22" fmla="*/ 4458366 h 4774561"/>
              <a:gd name="connsiteX23" fmla="*/ 5646503 w 11598460"/>
              <a:gd name="connsiteY23" fmla="*/ 4612190 h 4774561"/>
              <a:gd name="connsiteX24" fmla="*/ 4945748 w 11598460"/>
              <a:gd name="connsiteY24" fmla="*/ 4672011 h 4774561"/>
              <a:gd name="connsiteX25" fmla="*/ 3612604 w 11598460"/>
              <a:gd name="connsiteY25" fmla="*/ 4757469 h 4774561"/>
              <a:gd name="connsiteX26" fmla="*/ 2954578 w 11598460"/>
              <a:gd name="connsiteY26" fmla="*/ 4774561 h 4774561"/>
              <a:gd name="connsiteX27" fmla="*/ 2202548 w 11598460"/>
              <a:gd name="connsiteY27" fmla="*/ 4766015 h 4774561"/>
              <a:gd name="connsiteX28" fmla="*/ 1185598 w 11598460"/>
              <a:gd name="connsiteY28" fmla="*/ 4766015 h 4774561"/>
              <a:gd name="connsiteX29" fmla="*/ 219924 w 11598460"/>
              <a:gd name="connsiteY29" fmla="*/ 4731832 h 4774561"/>
              <a:gd name="connsiteX30" fmla="*/ 2665 w 11598460"/>
              <a:gd name="connsiteY30" fmla="*/ 4701018 h 4774561"/>
              <a:gd name="connsiteX0" fmla="*/ 0 w 11528362"/>
              <a:gd name="connsiteY0" fmla="*/ 4315693 h 4774561"/>
              <a:gd name="connsiteX1" fmla="*/ 288290 w 11528362"/>
              <a:gd name="connsiteY1" fmla="*/ 4321633 h 4774561"/>
              <a:gd name="connsiteX2" fmla="*/ 809583 w 11528362"/>
              <a:gd name="connsiteY2" fmla="*/ 4313088 h 4774561"/>
              <a:gd name="connsiteX3" fmla="*/ 1365060 w 11528362"/>
              <a:gd name="connsiteY3" fmla="*/ 4270359 h 4774561"/>
              <a:gd name="connsiteX4" fmla="*/ 2125636 w 11528362"/>
              <a:gd name="connsiteY4" fmla="*/ 4150718 h 4774561"/>
              <a:gd name="connsiteX5" fmla="*/ 2817845 w 11528362"/>
              <a:gd name="connsiteY5" fmla="*/ 3988347 h 4774561"/>
              <a:gd name="connsiteX6" fmla="*/ 3903161 w 11528362"/>
              <a:gd name="connsiteY6" fmla="*/ 3672153 h 4774561"/>
              <a:gd name="connsiteX7" fmla="*/ 4928656 w 11528362"/>
              <a:gd name="connsiteY7" fmla="*/ 3279047 h 4774561"/>
              <a:gd name="connsiteX8" fmla="*/ 5851602 w 11528362"/>
              <a:gd name="connsiteY8" fmla="*/ 2826119 h 4774561"/>
              <a:gd name="connsiteX9" fmla="*/ 6800185 w 11528362"/>
              <a:gd name="connsiteY9" fmla="*/ 2227914 h 4774561"/>
              <a:gd name="connsiteX10" fmla="*/ 7492395 w 11528362"/>
              <a:gd name="connsiteY10" fmla="*/ 1732258 h 4774561"/>
              <a:gd name="connsiteX11" fmla="*/ 8167512 w 11528362"/>
              <a:gd name="connsiteY11" fmla="*/ 1151144 h 4774561"/>
              <a:gd name="connsiteX12" fmla="*/ 8791355 w 11528362"/>
              <a:gd name="connsiteY12" fmla="*/ 552938 h 4774561"/>
              <a:gd name="connsiteX13" fmla="*/ 9150279 w 11528362"/>
              <a:gd name="connsiteY13" fmla="*/ 168377 h 4774561"/>
              <a:gd name="connsiteX14" fmla="*/ 9333978 w 11528362"/>
              <a:gd name="connsiteY14" fmla="*/ 67 h 4774561"/>
              <a:gd name="connsiteX15" fmla="*/ 11518937 w 11528362"/>
              <a:gd name="connsiteY15" fmla="*/ 18964 h 4774561"/>
              <a:gd name="connsiteX16" fmla="*/ 11528362 w 11528362"/>
              <a:gd name="connsiteY16" fmla="*/ 969424 h 4774561"/>
              <a:gd name="connsiteX17" fmla="*/ 11521859 w 11528362"/>
              <a:gd name="connsiteY17" fmla="*/ 2029902 h 4774561"/>
              <a:gd name="connsiteX18" fmla="*/ 10380874 w 11528362"/>
              <a:gd name="connsiteY18" fmla="*/ 2911579 h 4774561"/>
              <a:gd name="connsiteX19" fmla="*/ 9269920 w 11528362"/>
              <a:gd name="connsiteY19" fmla="*/ 3569604 h 4774561"/>
              <a:gd name="connsiteX20" fmla="*/ 8022235 w 11528362"/>
              <a:gd name="connsiteY20" fmla="*/ 4082352 h 4774561"/>
              <a:gd name="connsiteX21" fmla="*/ 7167654 w 11528362"/>
              <a:gd name="connsiteY21" fmla="*/ 4313088 h 4774561"/>
              <a:gd name="connsiteX22" fmla="*/ 6501082 w 11528362"/>
              <a:gd name="connsiteY22" fmla="*/ 4458366 h 4774561"/>
              <a:gd name="connsiteX23" fmla="*/ 5646503 w 11528362"/>
              <a:gd name="connsiteY23" fmla="*/ 4612190 h 4774561"/>
              <a:gd name="connsiteX24" fmla="*/ 4945748 w 11528362"/>
              <a:gd name="connsiteY24" fmla="*/ 4672011 h 4774561"/>
              <a:gd name="connsiteX25" fmla="*/ 3612604 w 11528362"/>
              <a:gd name="connsiteY25" fmla="*/ 4757469 h 4774561"/>
              <a:gd name="connsiteX26" fmla="*/ 2954578 w 11528362"/>
              <a:gd name="connsiteY26" fmla="*/ 4774561 h 4774561"/>
              <a:gd name="connsiteX27" fmla="*/ 2202548 w 11528362"/>
              <a:gd name="connsiteY27" fmla="*/ 4766015 h 4774561"/>
              <a:gd name="connsiteX28" fmla="*/ 1185598 w 11528362"/>
              <a:gd name="connsiteY28" fmla="*/ 4766015 h 4774561"/>
              <a:gd name="connsiteX29" fmla="*/ 219924 w 11528362"/>
              <a:gd name="connsiteY29" fmla="*/ 4731832 h 4774561"/>
              <a:gd name="connsiteX30" fmla="*/ 2665 w 11528362"/>
              <a:gd name="connsiteY30" fmla="*/ 4701018 h 4774561"/>
              <a:gd name="connsiteX0" fmla="*/ 0 w 11524677"/>
              <a:gd name="connsiteY0" fmla="*/ 4315693 h 4774561"/>
              <a:gd name="connsiteX1" fmla="*/ 288290 w 11524677"/>
              <a:gd name="connsiteY1" fmla="*/ 4321633 h 4774561"/>
              <a:gd name="connsiteX2" fmla="*/ 809583 w 11524677"/>
              <a:gd name="connsiteY2" fmla="*/ 4313088 h 4774561"/>
              <a:gd name="connsiteX3" fmla="*/ 1365060 w 11524677"/>
              <a:gd name="connsiteY3" fmla="*/ 4270359 h 4774561"/>
              <a:gd name="connsiteX4" fmla="*/ 2125636 w 11524677"/>
              <a:gd name="connsiteY4" fmla="*/ 4150718 h 4774561"/>
              <a:gd name="connsiteX5" fmla="*/ 2817845 w 11524677"/>
              <a:gd name="connsiteY5" fmla="*/ 3988347 h 4774561"/>
              <a:gd name="connsiteX6" fmla="*/ 3903161 w 11524677"/>
              <a:gd name="connsiteY6" fmla="*/ 3672153 h 4774561"/>
              <a:gd name="connsiteX7" fmla="*/ 4928656 w 11524677"/>
              <a:gd name="connsiteY7" fmla="*/ 3279047 h 4774561"/>
              <a:gd name="connsiteX8" fmla="*/ 5851602 w 11524677"/>
              <a:gd name="connsiteY8" fmla="*/ 2826119 h 4774561"/>
              <a:gd name="connsiteX9" fmla="*/ 6800185 w 11524677"/>
              <a:gd name="connsiteY9" fmla="*/ 2227914 h 4774561"/>
              <a:gd name="connsiteX10" fmla="*/ 7492395 w 11524677"/>
              <a:gd name="connsiteY10" fmla="*/ 1732258 h 4774561"/>
              <a:gd name="connsiteX11" fmla="*/ 8167512 w 11524677"/>
              <a:gd name="connsiteY11" fmla="*/ 1151144 h 4774561"/>
              <a:gd name="connsiteX12" fmla="*/ 8791355 w 11524677"/>
              <a:gd name="connsiteY12" fmla="*/ 552938 h 4774561"/>
              <a:gd name="connsiteX13" fmla="*/ 9150279 w 11524677"/>
              <a:gd name="connsiteY13" fmla="*/ 168377 h 4774561"/>
              <a:gd name="connsiteX14" fmla="*/ 9333978 w 11524677"/>
              <a:gd name="connsiteY14" fmla="*/ 67 h 4774561"/>
              <a:gd name="connsiteX15" fmla="*/ 11518937 w 11524677"/>
              <a:gd name="connsiteY15" fmla="*/ 18964 h 4774561"/>
              <a:gd name="connsiteX16" fmla="*/ 11524677 w 11524677"/>
              <a:gd name="connsiteY16" fmla="*/ 924819 h 4774561"/>
              <a:gd name="connsiteX17" fmla="*/ 11521859 w 11524677"/>
              <a:gd name="connsiteY17" fmla="*/ 2029902 h 4774561"/>
              <a:gd name="connsiteX18" fmla="*/ 10380874 w 11524677"/>
              <a:gd name="connsiteY18" fmla="*/ 2911579 h 4774561"/>
              <a:gd name="connsiteX19" fmla="*/ 9269920 w 11524677"/>
              <a:gd name="connsiteY19" fmla="*/ 3569604 h 4774561"/>
              <a:gd name="connsiteX20" fmla="*/ 8022235 w 11524677"/>
              <a:gd name="connsiteY20" fmla="*/ 4082352 h 4774561"/>
              <a:gd name="connsiteX21" fmla="*/ 7167654 w 11524677"/>
              <a:gd name="connsiteY21" fmla="*/ 4313088 h 4774561"/>
              <a:gd name="connsiteX22" fmla="*/ 6501082 w 11524677"/>
              <a:gd name="connsiteY22" fmla="*/ 4458366 h 4774561"/>
              <a:gd name="connsiteX23" fmla="*/ 5646503 w 11524677"/>
              <a:gd name="connsiteY23" fmla="*/ 4612190 h 4774561"/>
              <a:gd name="connsiteX24" fmla="*/ 4945748 w 11524677"/>
              <a:gd name="connsiteY24" fmla="*/ 4672011 h 4774561"/>
              <a:gd name="connsiteX25" fmla="*/ 3612604 w 11524677"/>
              <a:gd name="connsiteY25" fmla="*/ 4757469 h 4774561"/>
              <a:gd name="connsiteX26" fmla="*/ 2954578 w 11524677"/>
              <a:gd name="connsiteY26" fmla="*/ 4774561 h 4774561"/>
              <a:gd name="connsiteX27" fmla="*/ 2202548 w 11524677"/>
              <a:gd name="connsiteY27" fmla="*/ 4766015 h 4774561"/>
              <a:gd name="connsiteX28" fmla="*/ 1185598 w 11524677"/>
              <a:gd name="connsiteY28" fmla="*/ 4766015 h 4774561"/>
              <a:gd name="connsiteX29" fmla="*/ 219924 w 11524677"/>
              <a:gd name="connsiteY29" fmla="*/ 4731832 h 4774561"/>
              <a:gd name="connsiteX30" fmla="*/ 2665 w 11524677"/>
              <a:gd name="connsiteY30" fmla="*/ 4701018 h 4774561"/>
              <a:gd name="connsiteX0" fmla="*/ 0 w 11732898"/>
              <a:gd name="connsiteY0" fmla="*/ 4315693 h 4774561"/>
              <a:gd name="connsiteX1" fmla="*/ 288290 w 11732898"/>
              <a:gd name="connsiteY1" fmla="*/ 4321633 h 4774561"/>
              <a:gd name="connsiteX2" fmla="*/ 809583 w 11732898"/>
              <a:gd name="connsiteY2" fmla="*/ 4313088 h 4774561"/>
              <a:gd name="connsiteX3" fmla="*/ 1365060 w 11732898"/>
              <a:gd name="connsiteY3" fmla="*/ 4270359 h 4774561"/>
              <a:gd name="connsiteX4" fmla="*/ 2125636 w 11732898"/>
              <a:gd name="connsiteY4" fmla="*/ 4150718 h 4774561"/>
              <a:gd name="connsiteX5" fmla="*/ 2817845 w 11732898"/>
              <a:gd name="connsiteY5" fmla="*/ 3988347 h 4774561"/>
              <a:gd name="connsiteX6" fmla="*/ 3903161 w 11732898"/>
              <a:gd name="connsiteY6" fmla="*/ 3672153 h 4774561"/>
              <a:gd name="connsiteX7" fmla="*/ 4928656 w 11732898"/>
              <a:gd name="connsiteY7" fmla="*/ 3279047 h 4774561"/>
              <a:gd name="connsiteX8" fmla="*/ 5851602 w 11732898"/>
              <a:gd name="connsiteY8" fmla="*/ 2826119 h 4774561"/>
              <a:gd name="connsiteX9" fmla="*/ 6800185 w 11732898"/>
              <a:gd name="connsiteY9" fmla="*/ 2227914 h 4774561"/>
              <a:gd name="connsiteX10" fmla="*/ 7492395 w 11732898"/>
              <a:gd name="connsiteY10" fmla="*/ 1732258 h 4774561"/>
              <a:gd name="connsiteX11" fmla="*/ 8167512 w 11732898"/>
              <a:gd name="connsiteY11" fmla="*/ 1151144 h 4774561"/>
              <a:gd name="connsiteX12" fmla="*/ 8791355 w 11732898"/>
              <a:gd name="connsiteY12" fmla="*/ 552938 h 4774561"/>
              <a:gd name="connsiteX13" fmla="*/ 9150279 w 11732898"/>
              <a:gd name="connsiteY13" fmla="*/ 168377 h 4774561"/>
              <a:gd name="connsiteX14" fmla="*/ 9333978 w 11732898"/>
              <a:gd name="connsiteY14" fmla="*/ 67 h 4774561"/>
              <a:gd name="connsiteX15" fmla="*/ 11518937 w 11732898"/>
              <a:gd name="connsiteY15" fmla="*/ 18964 h 4774561"/>
              <a:gd name="connsiteX16" fmla="*/ 11521859 w 11732898"/>
              <a:gd name="connsiteY16" fmla="*/ 2029902 h 4774561"/>
              <a:gd name="connsiteX17" fmla="*/ 10380874 w 11732898"/>
              <a:gd name="connsiteY17" fmla="*/ 2911579 h 4774561"/>
              <a:gd name="connsiteX18" fmla="*/ 9269920 w 11732898"/>
              <a:gd name="connsiteY18" fmla="*/ 3569604 h 4774561"/>
              <a:gd name="connsiteX19" fmla="*/ 8022235 w 11732898"/>
              <a:gd name="connsiteY19" fmla="*/ 4082352 h 4774561"/>
              <a:gd name="connsiteX20" fmla="*/ 7167654 w 11732898"/>
              <a:gd name="connsiteY20" fmla="*/ 4313088 h 4774561"/>
              <a:gd name="connsiteX21" fmla="*/ 6501082 w 11732898"/>
              <a:gd name="connsiteY21" fmla="*/ 4458366 h 4774561"/>
              <a:gd name="connsiteX22" fmla="*/ 5646503 w 11732898"/>
              <a:gd name="connsiteY22" fmla="*/ 4612190 h 4774561"/>
              <a:gd name="connsiteX23" fmla="*/ 4945748 w 11732898"/>
              <a:gd name="connsiteY23" fmla="*/ 4672011 h 4774561"/>
              <a:gd name="connsiteX24" fmla="*/ 3612604 w 11732898"/>
              <a:gd name="connsiteY24" fmla="*/ 4757469 h 4774561"/>
              <a:gd name="connsiteX25" fmla="*/ 2954578 w 11732898"/>
              <a:gd name="connsiteY25" fmla="*/ 4774561 h 4774561"/>
              <a:gd name="connsiteX26" fmla="*/ 2202548 w 11732898"/>
              <a:gd name="connsiteY26" fmla="*/ 4766015 h 4774561"/>
              <a:gd name="connsiteX27" fmla="*/ 1185598 w 11732898"/>
              <a:gd name="connsiteY27" fmla="*/ 4766015 h 4774561"/>
              <a:gd name="connsiteX28" fmla="*/ 219924 w 11732898"/>
              <a:gd name="connsiteY28" fmla="*/ 4731832 h 4774561"/>
              <a:gd name="connsiteX29" fmla="*/ 2665 w 11732898"/>
              <a:gd name="connsiteY29" fmla="*/ 4701018 h 4774561"/>
              <a:gd name="connsiteX0" fmla="*/ 0 w 11680512"/>
              <a:gd name="connsiteY0" fmla="*/ 4315693 h 4774561"/>
              <a:gd name="connsiteX1" fmla="*/ 288290 w 11680512"/>
              <a:gd name="connsiteY1" fmla="*/ 4321633 h 4774561"/>
              <a:gd name="connsiteX2" fmla="*/ 809583 w 11680512"/>
              <a:gd name="connsiteY2" fmla="*/ 4313088 h 4774561"/>
              <a:gd name="connsiteX3" fmla="*/ 1365060 w 11680512"/>
              <a:gd name="connsiteY3" fmla="*/ 4270359 h 4774561"/>
              <a:gd name="connsiteX4" fmla="*/ 2125636 w 11680512"/>
              <a:gd name="connsiteY4" fmla="*/ 4150718 h 4774561"/>
              <a:gd name="connsiteX5" fmla="*/ 2817845 w 11680512"/>
              <a:gd name="connsiteY5" fmla="*/ 3988347 h 4774561"/>
              <a:gd name="connsiteX6" fmla="*/ 3903161 w 11680512"/>
              <a:gd name="connsiteY6" fmla="*/ 3672153 h 4774561"/>
              <a:gd name="connsiteX7" fmla="*/ 4928656 w 11680512"/>
              <a:gd name="connsiteY7" fmla="*/ 3279047 h 4774561"/>
              <a:gd name="connsiteX8" fmla="*/ 5851602 w 11680512"/>
              <a:gd name="connsiteY8" fmla="*/ 2826119 h 4774561"/>
              <a:gd name="connsiteX9" fmla="*/ 6800185 w 11680512"/>
              <a:gd name="connsiteY9" fmla="*/ 2227914 h 4774561"/>
              <a:gd name="connsiteX10" fmla="*/ 7492395 w 11680512"/>
              <a:gd name="connsiteY10" fmla="*/ 1732258 h 4774561"/>
              <a:gd name="connsiteX11" fmla="*/ 8167512 w 11680512"/>
              <a:gd name="connsiteY11" fmla="*/ 1151144 h 4774561"/>
              <a:gd name="connsiteX12" fmla="*/ 8791355 w 11680512"/>
              <a:gd name="connsiteY12" fmla="*/ 552938 h 4774561"/>
              <a:gd name="connsiteX13" fmla="*/ 9150279 w 11680512"/>
              <a:gd name="connsiteY13" fmla="*/ 168377 h 4774561"/>
              <a:gd name="connsiteX14" fmla="*/ 9333978 w 11680512"/>
              <a:gd name="connsiteY14" fmla="*/ 67 h 4774561"/>
              <a:gd name="connsiteX15" fmla="*/ 11518937 w 11680512"/>
              <a:gd name="connsiteY15" fmla="*/ 18964 h 4774561"/>
              <a:gd name="connsiteX16" fmla="*/ 11521859 w 11680512"/>
              <a:gd name="connsiteY16" fmla="*/ 2029902 h 4774561"/>
              <a:gd name="connsiteX17" fmla="*/ 10380874 w 11680512"/>
              <a:gd name="connsiteY17" fmla="*/ 2911579 h 4774561"/>
              <a:gd name="connsiteX18" fmla="*/ 9269920 w 11680512"/>
              <a:gd name="connsiteY18" fmla="*/ 3569604 h 4774561"/>
              <a:gd name="connsiteX19" fmla="*/ 8022235 w 11680512"/>
              <a:gd name="connsiteY19" fmla="*/ 4082352 h 4774561"/>
              <a:gd name="connsiteX20" fmla="*/ 7167654 w 11680512"/>
              <a:gd name="connsiteY20" fmla="*/ 4313088 h 4774561"/>
              <a:gd name="connsiteX21" fmla="*/ 6501082 w 11680512"/>
              <a:gd name="connsiteY21" fmla="*/ 4458366 h 4774561"/>
              <a:gd name="connsiteX22" fmla="*/ 5646503 w 11680512"/>
              <a:gd name="connsiteY22" fmla="*/ 4612190 h 4774561"/>
              <a:gd name="connsiteX23" fmla="*/ 4945748 w 11680512"/>
              <a:gd name="connsiteY23" fmla="*/ 4672011 h 4774561"/>
              <a:gd name="connsiteX24" fmla="*/ 3612604 w 11680512"/>
              <a:gd name="connsiteY24" fmla="*/ 4757469 h 4774561"/>
              <a:gd name="connsiteX25" fmla="*/ 2954578 w 11680512"/>
              <a:gd name="connsiteY25" fmla="*/ 4774561 h 4774561"/>
              <a:gd name="connsiteX26" fmla="*/ 2202548 w 11680512"/>
              <a:gd name="connsiteY26" fmla="*/ 4766015 h 4774561"/>
              <a:gd name="connsiteX27" fmla="*/ 1185598 w 11680512"/>
              <a:gd name="connsiteY27" fmla="*/ 4766015 h 4774561"/>
              <a:gd name="connsiteX28" fmla="*/ 219924 w 11680512"/>
              <a:gd name="connsiteY28" fmla="*/ 4731832 h 4774561"/>
              <a:gd name="connsiteX29" fmla="*/ 2665 w 11680512"/>
              <a:gd name="connsiteY29" fmla="*/ 4701018 h 4774561"/>
              <a:gd name="connsiteX0" fmla="*/ 0 w 11521859"/>
              <a:gd name="connsiteY0" fmla="*/ 4315693 h 4774561"/>
              <a:gd name="connsiteX1" fmla="*/ 288290 w 11521859"/>
              <a:gd name="connsiteY1" fmla="*/ 4321633 h 4774561"/>
              <a:gd name="connsiteX2" fmla="*/ 809583 w 11521859"/>
              <a:gd name="connsiteY2" fmla="*/ 4313088 h 4774561"/>
              <a:gd name="connsiteX3" fmla="*/ 1365060 w 11521859"/>
              <a:gd name="connsiteY3" fmla="*/ 4270359 h 4774561"/>
              <a:gd name="connsiteX4" fmla="*/ 2125636 w 11521859"/>
              <a:gd name="connsiteY4" fmla="*/ 4150718 h 4774561"/>
              <a:gd name="connsiteX5" fmla="*/ 2817845 w 11521859"/>
              <a:gd name="connsiteY5" fmla="*/ 3988347 h 4774561"/>
              <a:gd name="connsiteX6" fmla="*/ 3903161 w 11521859"/>
              <a:gd name="connsiteY6" fmla="*/ 3672153 h 4774561"/>
              <a:gd name="connsiteX7" fmla="*/ 4928656 w 11521859"/>
              <a:gd name="connsiteY7" fmla="*/ 3279047 h 4774561"/>
              <a:gd name="connsiteX8" fmla="*/ 5851602 w 11521859"/>
              <a:gd name="connsiteY8" fmla="*/ 2826119 h 4774561"/>
              <a:gd name="connsiteX9" fmla="*/ 6800185 w 11521859"/>
              <a:gd name="connsiteY9" fmla="*/ 2227914 h 4774561"/>
              <a:gd name="connsiteX10" fmla="*/ 7492395 w 11521859"/>
              <a:gd name="connsiteY10" fmla="*/ 1732258 h 4774561"/>
              <a:gd name="connsiteX11" fmla="*/ 8167512 w 11521859"/>
              <a:gd name="connsiteY11" fmla="*/ 1151144 h 4774561"/>
              <a:gd name="connsiteX12" fmla="*/ 8791355 w 11521859"/>
              <a:gd name="connsiteY12" fmla="*/ 552938 h 4774561"/>
              <a:gd name="connsiteX13" fmla="*/ 9150279 w 11521859"/>
              <a:gd name="connsiteY13" fmla="*/ 168377 h 4774561"/>
              <a:gd name="connsiteX14" fmla="*/ 9333978 w 11521859"/>
              <a:gd name="connsiteY14" fmla="*/ 67 h 4774561"/>
              <a:gd name="connsiteX15" fmla="*/ 11518937 w 11521859"/>
              <a:gd name="connsiteY15" fmla="*/ 18964 h 4774561"/>
              <a:gd name="connsiteX16" fmla="*/ 11521859 w 11521859"/>
              <a:gd name="connsiteY16" fmla="*/ 2029902 h 4774561"/>
              <a:gd name="connsiteX17" fmla="*/ 10380874 w 11521859"/>
              <a:gd name="connsiteY17" fmla="*/ 2911579 h 4774561"/>
              <a:gd name="connsiteX18" fmla="*/ 9269920 w 11521859"/>
              <a:gd name="connsiteY18" fmla="*/ 3569604 h 4774561"/>
              <a:gd name="connsiteX19" fmla="*/ 8022235 w 11521859"/>
              <a:gd name="connsiteY19" fmla="*/ 4082352 h 4774561"/>
              <a:gd name="connsiteX20" fmla="*/ 7167654 w 11521859"/>
              <a:gd name="connsiteY20" fmla="*/ 4313088 h 4774561"/>
              <a:gd name="connsiteX21" fmla="*/ 6501082 w 11521859"/>
              <a:gd name="connsiteY21" fmla="*/ 4458366 h 4774561"/>
              <a:gd name="connsiteX22" fmla="*/ 5646503 w 11521859"/>
              <a:gd name="connsiteY22" fmla="*/ 4612190 h 4774561"/>
              <a:gd name="connsiteX23" fmla="*/ 4945748 w 11521859"/>
              <a:gd name="connsiteY23" fmla="*/ 4672011 h 4774561"/>
              <a:gd name="connsiteX24" fmla="*/ 3612604 w 11521859"/>
              <a:gd name="connsiteY24" fmla="*/ 4757469 h 4774561"/>
              <a:gd name="connsiteX25" fmla="*/ 2954578 w 11521859"/>
              <a:gd name="connsiteY25" fmla="*/ 4774561 h 4774561"/>
              <a:gd name="connsiteX26" fmla="*/ 2202548 w 11521859"/>
              <a:gd name="connsiteY26" fmla="*/ 4766015 h 4774561"/>
              <a:gd name="connsiteX27" fmla="*/ 1185598 w 11521859"/>
              <a:gd name="connsiteY27" fmla="*/ 4766015 h 4774561"/>
              <a:gd name="connsiteX28" fmla="*/ 219924 w 11521859"/>
              <a:gd name="connsiteY28" fmla="*/ 4731832 h 4774561"/>
              <a:gd name="connsiteX29" fmla="*/ 2665 w 11521859"/>
              <a:gd name="connsiteY29" fmla="*/ 4701018 h 4774561"/>
              <a:gd name="connsiteX0" fmla="*/ 0 w 11521859"/>
              <a:gd name="connsiteY0" fmla="*/ 4315693 h 4774561"/>
              <a:gd name="connsiteX1" fmla="*/ 288290 w 11521859"/>
              <a:gd name="connsiteY1" fmla="*/ 4321633 h 4774561"/>
              <a:gd name="connsiteX2" fmla="*/ 809583 w 11521859"/>
              <a:gd name="connsiteY2" fmla="*/ 4313088 h 4774561"/>
              <a:gd name="connsiteX3" fmla="*/ 1365060 w 11521859"/>
              <a:gd name="connsiteY3" fmla="*/ 4270359 h 4774561"/>
              <a:gd name="connsiteX4" fmla="*/ 2125636 w 11521859"/>
              <a:gd name="connsiteY4" fmla="*/ 4150718 h 4774561"/>
              <a:gd name="connsiteX5" fmla="*/ 2817845 w 11521859"/>
              <a:gd name="connsiteY5" fmla="*/ 3988347 h 4774561"/>
              <a:gd name="connsiteX6" fmla="*/ 3903161 w 11521859"/>
              <a:gd name="connsiteY6" fmla="*/ 3672153 h 4774561"/>
              <a:gd name="connsiteX7" fmla="*/ 4928656 w 11521859"/>
              <a:gd name="connsiteY7" fmla="*/ 3279047 h 4774561"/>
              <a:gd name="connsiteX8" fmla="*/ 5851602 w 11521859"/>
              <a:gd name="connsiteY8" fmla="*/ 2826119 h 4774561"/>
              <a:gd name="connsiteX9" fmla="*/ 6800185 w 11521859"/>
              <a:gd name="connsiteY9" fmla="*/ 2227914 h 4774561"/>
              <a:gd name="connsiteX10" fmla="*/ 7492395 w 11521859"/>
              <a:gd name="connsiteY10" fmla="*/ 1732258 h 4774561"/>
              <a:gd name="connsiteX11" fmla="*/ 8167512 w 11521859"/>
              <a:gd name="connsiteY11" fmla="*/ 1151144 h 4774561"/>
              <a:gd name="connsiteX12" fmla="*/ 8791355 w 11521859"/>
              <a:gd name="connsiteY12" fmla="*/ 552938 h 4774561"/>
              <a:gd name="connsiteX13" fmla="*/ 9150279 w 11521859"/>
              <a:gd name="connsiteY13" fmla="*/ 168377 h 4774561"/>
              <a:gd name="connsiteX14" fmla="*/ 9333978 w 11521859"/>
              <a:gd name="connsiteY14" fmla="*/ 67 h 4774561"/>
              <a:gd name="connsiteX15" fmla="*/ 11518938 w 11521859"/>
              <a:gd name="connsiteY15" fmla="*/ 7812 h 4774561"/>
              <a:gd name="connsiteX16" fmla="*/ 11521859 w 11521859"/>
              <a:gd name="connsiteY16" fmla="*/ 2029902 h 4774561"/>
              <a:gd name="connsiteX17" fmla="*/ 10380874 w 11521859"/>
              <a:gd name="connsiteY17" fmla="*/ 2911579 h 4774561"/>
              <a:gd name="connsiteX18" fmla="*/ 9269920 w 11521859"/>
              <a:gd name="connsiteY18" fmla="*/ 3569604 h 4774561"/>
              <a:gd name="connsiteX19" fmla="*/ 8022235 w 11521859"/>
              <a:gd name="connsiteY19" fmla="*/ 4082352 h 4774561"/>
              <a:gd name="connsiteX20" fmla="*/ 7167654 w 11521859"/>
              <a:gd name="connsiteY20" fmla="*/ 4313088 h 4774561"/>
              <a:gd name="connsiteX21" fmla="*/ 6501082 w 11521859"/>
              <a:gd name="connsiteY21" fmla="*/ 4458366 h 4774561"/>
              <a:gd name="connsiteX22" fmla="*/ 5646503 w 11521859"/>
              <a:gd name="connsiteY22" fmla="*/ 4612190 h 4774561"/>
              <a:gd name="connsiteX23" fmla="*/ 4945748 w 11521859"/>
              <a:gd name="connsiteY23" fmla="*/ 4672011 h 4774561"/>
              <a:gd name="connsiteX24" fmla="*/ 3612604 w 11521859"/>
              <a:gd name="connsiteY24" fmla="*/ 4757469 h 4774561"/>
              <a:gd name="connsiteX25" fmla="*/ 2954578 w 11521859"/>
              <a:gd name="connsiteY25" fmla="*/ 4774561 h 4774561"/>
              <a:gd name="connsiteX26" fmla="*/ 2202548 w 11521859"/>
              <a:gd name="connsiteY26" fmla="*/ 4766015 h 4774561"/>
              <a:gd name="connsiteX27" fmla="*/ 1185598 w 11521859"/>
              <a:gd name="connsiteY27" fmla="*/ 4766015 h 4774561"/>
              <a:gd name="connsiteX28" fmla="*/ 219924 w 11521859"/>
              <a:gd name="connsiteY28" fmla="*/ 4731832 h 4774561"/>
              <a:gd name="connsiteX29" fmla="*/ 2665 w 11521859"/>
              <a:gd name="connsiteY29" fmla="*/ 4701018 h 4774561"/>
              <a:gd name="connsiteX0" fmla="*/ 0 w 11521859"/>
              <a:gd name="connsiteY0" fmla="*/ 4315693 h 4774561"/>
              <a:gd name="connsiteX1" fmla="*/ 288290 w 11521859"/>
              <a:gd name="connsiteY1" fmla="*/ 4321633 h 4774561"/>
              <a:gd name="connsiteX2" fmla="*/ 809583 w 11521859"/>
              <a:gd name="connsiteY2" fmla="*/ 4313088 h 4774561"/>
              <a:gd name="connsiteX3" fmla="*/ 1365060 w 11521859"/>
              <a:gd name="connsiteY3" fmla="*/ 4270359 h 4774561"/>
              <a:gd name="connsiteX4" fmla="*/ 2125636 w 11521859"/>
              <a:gd name="connsiteY4" fmla="*/ 4150718 h 4774561"/>
              <a:gd name="connsiteX5" fmla="*/ 2817845 w 11521859"/>
              <a:gd name="connsiteY5" fmla="*/ 3988347 h 4774561"/>
              <a:gd name="connsiteX6" fmla="*/ 3903161 w 11521859"/>
              <a:gd name="connsiteY6" fmla="*/ 3672153 h 4774561"/>
              <a:gd name="connsiteX7" fmla="*/ 4928656 w 11521859"/>
              <a:gd name="connsiteY7" fmla="*/ 3279047 h 4774561"/>
              <a:gd name="connsiteX8" fmla="*/ 5851602 w 11521859"/>
              <a:gd name="connsiteY8" fmla="*/ 2826119 h 4774561"/>
              <a:gd name="connsiteX9" fmla="*/ 6800185 w 11521859"/>
              <a:gd name="connsiteY9" fmla="*/ 2227914 h 4774561"/>
              <a:gd name="connsiteX10" fmla="*/ 7492395 w 11521859"/>
              <a:gd name="connsiteY10" fmla="*/ 1732258 h 4774561"/>
              <a:gd name="connsiteX11" fmla="*/ 8167512 w 11521859"/>
              <a:gd name="connsiteY11" fmla="*/ 1151144 h 4774561"/>
              <a:gd name="connsiteX12" fmla="*/ 8791355 w 11521859"/>
              <a:gd name="connsiteY12" fmla="*/ 552938 h 4774561"/>
              <a:gd name="connsiteX13" fmla="*/ 9150279 w 11521859"/>
              <a:gd name="connsiteY13" fmla="*/ 168377 h 4774561"/>
              <a:gd name="connsiteX14" fmla="*/ 9333978 w 11521859"/>
              <a:gd name="connsiteY14" fmla="*/ 67 h 4774561"/>
              <a:gd name="connsiteX15" fmla="*/ 11518938 w 11521859"/>
              <a:gd name="connsiteY15" fmla="*/ 7812 h 4774561"/>
              <a:gd name="connsiteX16" fmla="*/ 11521859 w 11521859"/>
              <a:gd name="connsiteY16" fmla="*/ 2029902 h 4774561"/>
              <a:gd name="connsiteX17" fmla="*/ 10380874 w 11521859"/>
              <a:gd name="connsiteY17" fmla="*/ 2911579 h 4774561"/>
              <a:gd name="connsiteX18" fmla="*/ 9269920 w 11521859"/>
              <a:gd name="connsiteY18" fmla="*/ 3569604 h 4774561"/>
              <a:gd name="connsiteX19" fmla="*/ 8022235 w 11521859"/>
              <a:gd name="connsiteY19" fmla="*/ 4082352 h 4774561"/>
              <a:gd name="connsiteX20" fmla="*/ 7167654 w 11521859"/>
              <a:gd name="connsiteY20" fmla="*/ 4313088 h 4774561"/>
              <a:gd name="connsiteX21" fmla="*/ 6501082 w 11521859"/>
              <a:gd name="connsiteY21" fmla="*/ 4458366 h 4774561"/>
              <a:gd name="connsiteX22" fmla="*/ 5646503 w 11521859"/>
              <a:gd name="connsiteY22" fmla="*/ 4612190 h 4774561"/>
              <a:gd name="connsiteX23" fmla="*/ 4945748 w 11521859"/>
              <a:gd name="connsiteY23" fmla="*/ 4672011 h 4774561"/>
              <a:gd name="connsiteX24" fmla="*/ 3612604 w 11521859"/>
              <a:gd name="connsiteY24" fmla="*/ 4757469 h 4774561"/>
              <a:gd name="connsiteX25" fmla="*/ 2954578 w 11521859"/>
              <a:gd name="connsiteY25" fmla="*/ 4774561 h 4774561"/>
              <a:gd name="connsiteX26" fmla="*/ 2202548 w 11521859"/>
              <a:gd name="connsiteY26" fmla="*/ 4766015 h 4774561"/>
              <a:gd name="connsiteX27" fmla="*/ 1185598 w 11521859"/>
              <a:gd name="connsiteY27" fmla="*/ 4766015 h 4774561"/>
              <a:gd name="connsiteX28" fmla="*/ 219924 w 11521859"/>
              <a:gd name="connsiteY28" fmla="*/ 4731832 h 4774561"/>
              <a:gd name="connsiteX29" fmla="*/ 2665 w 11521859"/>
              <a:gd name="connsiteY29" fmla="*/ 4701018 h 4774561"/>
              <a:gd name="connsiteX0" fmla="*/ 0 w 11681061"/>
              <a:gd name="connsiteY0" fmla="*/ 4315693 h 4774561"/>
              <a:gd name="connsiteX1" fmla="*/ 288290 w 11681061"/>
              <a:gd name="connsiteY1" fmla="*/ 4321633 h 4774561"/>
              <a:gd name="connsiteX2" fmla="*/ 809583 w 11681061"/>
              <a:gd name="connsiteY2" fmla="*/ 4313088 h 4774561"/>
              <a:gd name="connsiteX3" fmla="*/ 1365060 w 11681061"/>
              <a:gd name="connsiteY3" fmla="*/ 4270359 h 4774561"/>
              <a:gd name="connsiteX4" fmla="*/ 2125636 w 11681061"/>
              <a:gd name="connsiteY4" fmla="*/ 4150718 h 4774561"/>
              <a:gd name="connsiteX5" fmla="*/ 2817845 w 11681061"/>
              <a:gd name="connsiteY5" fmla="*/ 3988347 h 4774561"/>
              <a:gd name="connsiteX6" fmla="*/ 3903161 w 11681061"/>
              <a:gd name="connsiteY6" fmla="*/ 3672153 h 4774561"/>
              <a:gd name="connsiteX7" fmla="*/ 4928656 w 11681061"/>
              <a:gd name="connsiteY7" fmla="*/ 3279047 h 4774561"/>
              <a:gd name="connsiteX8" fmla="*/ 5851602 w 11681061"/>
              <a:gd name="connsiteY8" fmla="*/ 2826119 h 4774561"/>
              <a:gd name="connsiteX9" fmla="*/ 6800185 w 11681061"/>
              <a:gd name="connsiteY9" fmla="*/ 2227914 h 4774561"/>
              <a:gd name="connsiteX10" fmla="*/ 7492395 w 11681061"/>
              <a:gd name="connsiteY10" fmla="*/ 1732258 h 4774561"/>
              <a:gd name="connsiteX11" fmla="*/ 8167512 w 11681061"/>
              <a:gd name="connsiteY11" fmla="*/ 1151144 h 4774561"/>
              <a:gd name="connsiteX12" fmla="*/ 8791355 w 11681061"/>
              <a:gd name="connsiteY12" fmla="*/ 552938 h 4774561"/>
              <a:gd name="connsiteX13" fmla="*/ 9150279 w 11681061"/>
              <a:gd name="connsiteY13" fmla="*/ 168377 h 4774561"/>
              <a:gd name="connsiteX14" fmla="*/ 9333978 w 11681061"/>
              <a:gd name="connsiteY14" fmla="*/ 67 h 4774561"/>
              <a:gd name="connsiteX15" fmla="*/ 11518938 w 11681061"/>
              <a:gd name="connsiteY15" fmla="*/ 7812 h 4774561"/>
              <a:gd name="connsiteX16" fmla="*/ 11520085 w 11681061"/>
              <a:gd name="connsiteY16" fmla="*/ 448504 h 4774561"/>
              <a:gd name="connsiteX17" fmla="*/ 11521859 w 11681061"/>
              <a:gd name="connsiteY17" fmla="*/ 2029902 h 4774561"/>
              <a:gd name="connsiteX18" fmla="*/ 10380874 w 11681061"/>
              <a:gd name="connsiteY18" fmla="*/ 2911579 h 4774561"/>
              <a:gd name="connsiteX19" fmla="*/ 9269920 w 11681061"/>
              <a:gd name="connsiteY19" fmla="*/ 3569604 h 4774561"/>
              <a:gd name="connsiteX20" fmla="*/ 8022235 w 11681061"/>
              <a:gd name="connsiteY20" fmla="*/ 4082352 h 4774561"/>
              <a:gd name="connsiteX21" fmla="*/ 7167654 w 11681061"/>
              <a:gd name="connsiteY21" fmla="*/ 4313088 h 4774561"/>
              <a:gd name="connsiteX22" fmla="*/ 6501082 w 11681061"/>
              <a:gd name="connsiteY22" fmla="*/ 4458366 h 4774561"/>
              <a:gd name="connsiteX23" fmla="*/ 5646503 w 11681061"/>
              <a:gd name="connsiteY23" fmla="*/ 4612190 h 4774561"/>
              <a:gd name="connsiteX24" fmla="*/ 4945748 w 11681061"/>
              <a:gd name="connsiteY24" fmla="*/ 4672011 h 4774561"/>
              <a:gd name="connsiteX25" fmla="*/ 3612604 w 11681061"/>
              <a:gd name="connsiteY25" fmla="*/ 4757469 h 4774561"/>
              <a:gd name="connsiteX26" fmla="*/ 2954578 w 11681061"/>
              <a:gd name="connsiteY26" fmla="*/ 4774561 h 4774561"/>
              <a:gd name="connsiteX27" fmla="*/ 2202548 w 11681061"/>
              <a:gd name="connsiteY27" fmla="*/ 4766015 h 4774561"/>
              <a:gd name="connsiteX28" fmla="*/ 1185598 w 11681061"/>
              <a:gd name="connsiteY28" fmla="*/ 4766015 h 4774561"/>
              <a:gd name="connsiteX29" fmla="*/ 219924 w 11681061"/>
              <a:gd name="connsiteY29" fmla="*/ 4731832 h 4774561"/>
              <a:gd name="connsiteX30" fmla="*/ 2665 w 11681061"/>
              <a:gd name="connsiteY30" fmla="*/ 4701018 h 4774561"/>
              <a:gd name="connsiteX0" fmla="*/ 0 w 11681061"/>
              <a:gd name="connsiteY0" fmla="*/ 4315626 h 4774494"/>
              <a:gd name="connsiteX1" fmla="*/ 288290 w 11681061"/>
              <a:gd name="connsiteY1" fmla="*/ 4321566 h 4774494"/>
              <a:gd name="connsiteX2" fmla="*/ 809583 w 11681061"/>
              <a:gd name="connsiteY2" fmla="*/ 4313021 h 4774494"/>
              <a:gd name="connsiteX3" fmla="*/ 1365060 w 11681061"/>
              <a:gd name="connsiteY3" fmla="*/ 4270292 h 4774494"/>
              <a:gd name="connsiteX4" fmla="*/ 2125636 w 11681061"/>
              <a:gd name="connsiteY4" fmla="*/ 4150651 h 4774494"/>
              <a:gd name="connsiteX5" fmla="*/ 2817845 w 11681061"/>
              <a:gd name="connsiteY5" fmla="*/ 3988280 h 4774494"/>
              <a:gd name="connsiteX6" fmla="*/ 3903161 w 11681061"/>
              <a:gd name="connsiteY6" fmla="*/ 3672086 h 4774494"/>
              <a:gd name="connsiteX7" fmla="*/ 4928656 w 11681061"/>
              <a:gd name="connsiteY7" fmla="*/ 3278980 h 4774494"/>
              <a:gd name="connsiteX8" fmla="*/ 5851602 w 11681061"/>
              <a:gd name="connsiteY8" fmla="*/ 2826052 h 4774494"/>
              <a:gd name="connsiteX9" fmla="*/ 6800185 w 11681061"/>
              <a:gd name="connsiteY9" fmla="*/ 2227847 h 4774494"/>
              <a:gd name="connsiteX10" fmla="*/ 7492395 w 11681061"/>
              <a:gd name="connsiteY10" fmla="*/ 1732191 h 4774494"/>
              <a:gd name="connsiteX11" fmla="*/ 8167512 w 11681061"/>
              <a:gd name="connsiteY11" fmla="*/ 1151077 h 4774494"/>
              <a:gd name="connsiteX12" fmla="*/ 8791355 w 11681061"/>
              <a:gd name="connsiteY12" fmla="*/ 552871 h 4774494"/>
              <a:gd name="connsiteX13" fmla="*/ 9150279 w 11681061"/>
              <a:gd name="connsiteY13" fmla="*/ 168310 h 4774494"/>
              <a:gd name="connsiteX14" fmla="*/ 9333978 w 11681061"/>
              <a:gd name="connsiteY14" fmla="*/ 0 h 4774494"/>
              <a:gd name="connsiteX15" fmla="*/ 9861477 w 11681061"/>
              <a:gd name="connsiteY15" fmla="*/ 10692 h 4774494"/>
              <a:gd name="connsiteX16" fmla="*/ 11518938 w 11681061"/>
              <a:gd name="connsiteY16" fmla="*/ 7745 h 4774494"/>
              <a:gd name="connsiteX17" fmla="*/ 11520085 w 11681061"/>
              <a:gd name="connsiteY17" fmla="*/ 448437 h 4774494"/>
              <a:gd name="connsiteX18" fmla="*/ 11521859 w 11681061"/>
              <a:gd name="connsiteY18" fmla="*/ 2029835 h 4774494"/>
              <a:gd name="connsiteX19" fmla="*/ 10380874 w 11681061"/>
              <a:gd name="connsiteY19" fmla="*/ 2911512 h 4774494"/>
              <a:gd name="connsiteX20" fmla="*/ 9269920 w 11681061"/>
              <a:gd name="connsiteY20" fmla="*/ 3569537 h 4774494"/>
              <a:gd name="connsiteX21" fmla="*/ 8022235 w 11681061"/>
              <a:gd name="connsiteY21" fmla="*/ 4082285 h 4774494"/>
              <a:gd name="connsiteX22" fmla="*/ 7167654 w 11681061"/>
              <a:gd name="connsiteY22" fmla="*/ 4313021 h 4774494"/>
              <a:gd name="connsiteX23" fmla="*/ 6501082 w 11681061"/>
              <a:gd name="connsiteY23" fmla="*/ 4458299 h 4774494"/>
              <a:gd name="connsiteX24" fmla="*/ 5646503 w 11681061"/>
              <a:gd name="connsiteY24" fmla="*/ 4612123 h 4774494"/>
              <a:gd name="connsiteX25" fmla="*/ 4945748 w 11681061"/>
              <a:gd name="connsiteY25" fmla="*/ 4671944 h 4774494"/>
              <a:gd name="connsiteX26" fmla="*/ 3612604 w 11681061"/>
              <a:gd name="connsiteY26" fmla="*/ 4757402 h 4774494"/>
              <a:gd name="connsiteX27" fmla="*/ 2954578 w 11681061"/>
              <a:gd name="connsiteY27" fmla="*/ 4774494 h 4774494"/>
              <a:gd name="connsiteX28" fmla="*/ 2202548 w 11681061"/>
              <a:gd name="connsiteY28" fmla="*/ 4765948 h 4774494"/>
              <a:gd name="connsiteX29" fmla="*/ 1185598 w 11681061"/>
              <a:gd name="connsiteY29" fmla="*/ 4765948 h 4774494"/>
              <a:gd name="connsiteX30" fmla="*/ 219924 w 11681061"/>
              <a:gd name="connsiteY30" fmla="*/ 4731765 h 4774494"/>
              <a:gd name="connsiteX31" fmla="*/ 2665 w 11681061"/>
              <a:gd name="connsiteY31" fmla="*/ 4700951 h 4774494"/>
              <a:gd name="connsiteX0" fmla="*/ 0 w 11681061"/>
              <a:gd name="connsiteY0" fmla="*/ 4315626 h 4774494"/>
              <a:gd name="connsiteX1" fmla="*/ 288290 w 11681061"/>
              <a:gd name="connsiteY1" fmla="*/ 4321566 h 4774494"/>
              <a:gd name="connsiteX2" fmla="*/ 809583 w 11681061"/>
              <a:gd name="connsiteY2" fmla="*/ 4313021 h 4774494"/>
              <a:gd name="connsiteX3" fmla="*/ 1365060 w 11681061"/>
              <a:gd name="connsiteY3" fmla="*/ 4270292 h 4774494"/>
              <a:gd name="connsiteX4" fmla="*/ 2125636 w 11681061"/>
              <a:gd name="connsiteY4" fmla="*/ 4150651 h 4774494"/>
              <a:gd name="connsiteX5" fmla="*/ 2817845 w 11681061"/>
              <a:gd name="connsiteY5" fmla="*/ 3988280 h 4774494"/>
              <a:gd name="connsiteX6" fmla="*/ 3903161 w 11681061"/>
              <a:gd name="connsiteY6" fmla="*/ 3672086 h 4774494"/>
              <a:gd name="connsiteX7" fmla="*/ 4928656 w 11681061"/>
              <a:gd name="connsiteY7" fmla="*/ 3278980 h 4774494"/>
              <a:gd name="connsiteX8" fmla="*/ 5851602 w 11681061"/>
              <a:gd name="connsiteY8" fmla="*/ 2826052 h 4774494"/>
              <a:gd name="connsiteX9" fmla="*/ 6800185 w 11681061"/>
              <a:gd name="connsiteY9" fmla="*/ 2227847 h 4774494"/>
              <a:gd name="connsiteX10" fmla="*/ 7492395 w 11681061"/>
              <a:gd name="connsiteY10" fmla="*/ 1732191 h 4774494"/>
              <a:gd name="connsiteX11" fmla="*/ 8167512 w 11681061"/>
              <a:gd name="connsiteY11" fmla="*/ 1151077 h 4774494"/>
              <a:gd name="connsiteX12" fmla="*/ 8791355 w 11681061"/>
              <a:gd name="connsiteY12" fmla="*/ 552871 h 4774494"/>
              <a:gd name="connsiteX13" fmla="*/ 9150279 w 11681061"/>
              <a:gd name="connsiteY13" fmla="*/ 168310 h 4774494"/>
              <a:gd name="connsiteX14" fmla="*/ 9333978 w 11681061"/>
              <a:gd name="connsiteY14" fmla="*/ 0 h 4774494"/>
              <a:gd name="connsiteX15" fmla="*/ 9861477 w 11681061"/>
              <a:gd name="connsiteY15" fmla="*/ 10692 h 4774494"/>
              <a:gd name="connsiteX16" fmla="*/ 11518938 w 11681061"/>
              <a:gd name="connsiteY16" fmla="*/ 7745 h 4774494"/>
              <a:gd name="connsiteX17" fmla="*/ 11520085 w 11681061"/>
              <a:gd name="connsiteY17" fmla="*/ 448437 h 4774494"/>
              <a:gd name="connsiteX18" fmla="*/ 11521859 w 11681061"/>
              <a:gd name="connsiteY18" fmla="*/ 2029835 h 4774494"/>
              <a:gd name="connsiteX19" fmla="*/ 10380874 w 11681061"/>
              <a:gd name="connsiteY19" fmla="*/ 2911512 h 4774494"/>
              <a:gd name="connsiteX20" fmla="*/ 9269920 w 11681061"/>
              <a:gd name="connsiteY20" fmla="*/ 3569537 h 4774494"/>
              <a:gd name="connsiteX21" fmla="*/ 8022235 w 11681061"/>
              <a:gd name="connsiteY21" fmla="*/ 4082285 h 4774494"/>
              <a:gd name="connsiteX22" fmla="*/ 7167654 w 11681061"/>
              <a:gd name="connsiteY22" fmla="*/ 4313021 h 4774494"/>
              <a:gd name="connsiteX23" fmla="*/ 6501082 w 11681061"/>
              <a:gd name="connsiteY23" fmla="*/ 4458299 h 4774494"/>
              <a:gd name="connsiteX24" fmla="*/ 5646503 w 11681061"/>
              <a:gd name="connsiteY24" fmla="*/ 4612123 h 4774494"/>
              <a:gd name="connsiteX25" fmla="*/ 4945748 w 11681061"/>
              <a:gd name="connsiteY25" fmla="*/ 4671944 h 4774494"/>
              <a:gd name="connsiteX26" fmla="*/ 3612604 w 11681061"/>
              <a:gd name="connsiteY26" fmla="*/ 4757402 h 4774494"/>
              <a:gd name="connsiteX27" fmla="*/ 2954578 w 11681061"/>
              <a:gd name="connsiteY27" fmla="*/ 4774494 h 4774494"/>
              <a:gd name="connsiteX28" fmla="*/ 2202548 w 11681061"/>
              <a:gd name="connsiteY28" fmla="*/ 4765948 h 4774494"/>
              <a:gd name="connsiteX29" fmla="*/ 1185598 w 11681061"/>
              <a:gd name="connsiteY29" fmla="*/ 4765948 h 4774494"/>
              <a:gd name="connsiteX30" fmla="*/ 219924 w 11681061"/>
              <a:gd name="connsiteY30" fmla="*/ 4731765 h 4774494"/>
              <a:gd name="connsiteX31" fmla="*/ 2665 w 11681061"/>
              <a:gd name="connsiteY31" fmla="*/ 4700951 h 4774494"/>
              <a:gd name="connsiteX0" fmla="*/ 0 w 11681061"/>
              <a:gd name="connsiteY0" fmla="*/ 4315626 h 4774494"/>
              <a:gd name="connsiteX1" fmla="*/ 288290 w 11681061"/>
              <a:gd name="connsiteY1" fmla="*/ 4321566 h 4774494"/>
              <a:gd name="connsiteX2" fmla="*/ 809583 w 11681061"/>
              <a:gd name="connsiteY2" fmla="*/ 4313021 h 4774494"/>
              <a:gd name="connsiteX3" fmla="*/ 1365060 w 11681061"/>
              <a:gd name="connsiteY3" fmla="*/ 4270292 h 4774494"/>
              <a:gd name="connsiteX4" fmla="*/ 2125636 w 11681061"/>
              <a:gd name="connsiteY4" fmla="*/ 4150651 h 4774494"/>
              <a:gd name="connsiteX5" fmla="*/ 2817845 w 11681061"/>
              <a:gd name="connsiteY5" fmla="*/ 3988280 h 4774494"/>
              <a:gd name="connsiteX6" fmla="*/ 3903161 w 11681061"/>
              <a:gd name="connsiteY6" fmla="*/ 3672086 h 4774494"/>
              <a:gd name="connsiteX7" fmla="*/ 4928656 w 11681061"/>
              <a:gd name="connsiteY7" fmla="*/ 3278980 h 4774494"/>
              <a:gd name="connsiteX8" fmla="*/ 5851602 w 11681061"/>
              <a:gd name="connsiteY8" fmla="*/ 2826052 h 4774494"/>
              <a:gd name="connsiteX9" fmla="*/ 6800185 w 11681061"/>
              <a:gd name="connsiteY9" fmla="*/ 2227847 h 4774494"/>
              <a:gd name="connsiteX10" fmla="*/ 7492395 w 11681061"/>
              <a:gd name="connsiteY10" fmla="*/ 1732191 h 4774494"/>
              <a:gd name="connsiteX11" fmla="*/ 8167512 w 11681061"/>
              <a:gd name="connsiteY11" fmla="*/ 1151077 h 4774494"/>
              <a:gd name="connsiteX12" fmla="*/ 8791355 w 11681061"/>
              <a:gd name="connsiteY12" fmla="*/ 552871 h 4774494"/>
              <a:gd name="connsiteX13" fmla="*/ 9150279 w 11681061"/>
              <a:gd name="connsiteY13" fmla="*/ 168310 h 4774494"/>
              <a:gd name="connsiteX14" fmla="*/ 9333978 w 11681061"/>
              <a:gd name="connsiteY14" fmla="*/ 0 h 4774494"/>
              <a:gd name="connsiteX15" fmla="*/ 9861477 w 11681061"/>
              <a:gd name="connsiteY15" fmla="*/ 10692 h 4774494"/>
              <a:gd name="connsiteX16" fmla="*/ 11518938 w 11681061"/>
              <a:gd name="connsiteY16" fmla="*/ 7745 h 4774494"/>
              <a:gd name="connsiteX17" fmla="*/ 11520085 w 11681061"/>
              <a:gd name="connsiteY17" fmla="*/ 448437 h 4774494"/>
              <a:gd name="connsiteX18" fmla="*/ 11521859 w 11681061"/>
              <a:gd name="connsiteY18" fmla="*/ 2029835 h 4774494"/>
              <a:gd name="connsiteX19" fmla="*/ 10380874 w 11681061"/>
              <a:gd name="connsiteY19" fmla="*/ 2911512 h 4774494"/>
              <a:gd name="connsiteX20" fmla="*/ 9269920 w 11681061"/>
              <a:gd name="connsiteY20" fmla="*/ 3569537 h 4774494"/>
              <a:gd name="connsiteX21" fmla="*/ 8022235 w 11681061"/>
              <a:gd name="connsiteY21" fmla="*/ 4082285 h 4774494"/>
              <a:gd name="connsiteX22" fmla="*/ 7167654 w 11681061"/>
              <a:gd name="connsiteY22" fmla="*/ 4313021 h 4774494"/>
              <a:gd name="connsiteX23" fmla="*/ 6501082 w 11681061"/>
              <a:gd name="connsiteY23" fmla="*/ 4458299 h 4774494"/>
              <a:gd name="connsiteX24" fmla="*/ 5646503 w 11681061"/>
              <a:gd name="connsiteY24" fmla="*/ 4612123 h 4774494"/>
              <a:gd name="connsiteX25" fmla="*/ 4945748 w 11681061"/>
              <a:gd name="connsiteY25" fmla="*/ 4671944 h 4774494"/>
              <a:gd name="connsiteX26" fmla="*/ 3612604 w 11681061"/>
              <a:gd name="connsiteY26" fmla="*/ 4757402 h 4774494"/>
              <a:gd name="connsiteX27" fmla="*/ 2954578 w 11681061"/>
              <a:gd name="connsiteY27" fmla="*/ 4774494 h 4774494"/>
              <a:gd name="connsiteX28" fmla="*/ 2202548 w 11681061"/>
              <a:gd name="connsiteY28" fmla="*/ 4765948 h 4774494"/>
              <a:gd name="connsiteX29" fmla="*/ 1185598 w 11681061"/>
              <a:gd name="connsiteY29" fmla="*/ 4765948 h 4774494"/>
              <a:gd name="connsiteX30" fmla="*/ 219924 w 11681061"/>
              <a:gd name="connsiteY30" fmla="*/ 4731765 h 4774494"/>
              <a:gd name="connsiteX31" fmla="*/ 2665 w 11681061"/>
              <a:gd name="connsiteY31" fmla="*/ 4700951 h 4774494"/>
              <a:gd name="connsiteX0" fmla="*/ 0 w 11681061"/>
              <a:gd name="connsiteY0" fmla="*/ 4315626 h 4774494"/>
              <a:gd name="connsiteX1" fmla="*/ 288290 w 11681061"/>
              <a:gd name="connsiteY1" fmla="*/ 4321566 h 4774494"/>
              <a:gd name="connsiteX2" fmla="*/ 809583 w 11681061"/>
              <a:gd name="connsiteY2" fmla="*/ 4313021 h 4774494"/>
              <a:gd name="connsiteX3" fmla="*/ 1365060 w 11681061"/>
              <a:gd name="connsiteY3" fmla="*/ 4270292 h 4774494"/>
              <a:gd name="connsiteX4" fmla="*/ 2125636 w 11681061"/>
              <a:gd name="connsiteY4" fmla="*/ 4150651 h 4774494"/>
              <a:gd name="connsiteX5" fmla="*/ 2817845 w 11681061"/>
              <a:gd name="connsiteY5" fmla="*/ 3988280 h 4774494"/>
              <a:gd name="connsiteX6" fmla="*/ 3903161 w 11681061"/>
              <a:gd name="connsiteY6" fmla="*/ 3672086 h 4774494"/>
              <a:gd name="connsiteX7" fmla="*/ 4928656 w 11681061"/>
              <a:gd name="connsiteY7" fmla="*/ 3278980 h 4774494"/>
              <a:gd name="connsiteX8" fmla="*/ 5851602 w 11681061"/>
              <a:gd name="connsiteY8" fmla="*/ 2826052 h 4774494"/>
              <a:gd name="connsiteX9" fmla="*/ 6800185 w 11681061"/>
              <a:gd name="connsiteY9" fmla="*/ 2227847 h 4774494"/>
              <a:gd name="connsiteX10" fmla="*/ 7492395 w 11681061"/>
              <a:gd name="connsiteY10" fmla="*/ 1732191 h 4774494"/>
              <a:gd name="connsiteX11" fmla="*/ 8167512 w 11681061"/>
              <a:gd name="connsiteY11" fmla="*/ 1151077 h 4774494"/>
              <a:gd name="connsiteX12" fmla="*/ 8791355 w 11681061"/>
              <a:gd name="connsiteY12" fmla="*/ 552871 h 4774494"/>
              <a:gd name="connsiteX13" fmla="*/ 9150279 w 11681061"/>
              <a:gd name="connsiteY13" fmla="*/ 168310 h 4774494"/>
              <a:gd name="connsiteX14" fmla="*/ 9333978 w 11681061"/>
              <a:gd name="connsiteY14" fmla="*/ 0 h 4774494"/>
              <a:gd name="connsiteX15" fmla="*/ 9861477 w 11681061"/>
              <a:gd name="connsiteY15" fmla="*/ 10692 h 4774494"/>
              <a:gd name="connsiteX16" fmla="*/ 11518938 w 11681061"/>
              <a:gd name="connsiteY16" fmla="*/ 7745 h 4774494"/>
              <a:gd name="connsiteX17" fmla="*/ 11520085 w 11681061"/>
              <a:gd name="connsiteY17" fmla="*/ 448437 h 4774494"/>
              <a:gd name="connsiteX18" fmla="*/ 11521859 w 11681061"/>
              <a:gd name="connsiteY18" fmla="*/ 2029835 h 4774494"/>
              <a:gd name="connsiteX19" fmla="*/ 10380874 w 11681061"/>
              <a:gd name="connsiteY19" fmla="*/ 2911512 h 4774494"/>
              <a:gd name="connsiteX20" fmla="*/ 9269920 w 11681061"/>
              <a:gd name="connsiteY20" fmla="*/ 3569537 h 4774494"/>
              <a:gd name="connsiteX21" fmla="*/ 8022235 w 11681061"/>
              <a:gd name="connsiteY21" fmla="*/ 4082285 h 4774494"/>
              <a:gd name="connsiteX22" fmla="*/ 7167654 w 11681061"/>
              <a:gd name="connsiteY22" fmla="*/ 4313021 h 4774494"/>
              <a:gd name="connsiteX23" fmla="*/ 6501082 w 11681061"/>
              <a:gd name="connsiteY23" fmla="*/ 4458299 h 4774494"/>
              <a:gd name="connsiteX24" fmla="*/ 5646503 w 11681061"/>
              <a:gd name="connsiteY24" fmla="*/ 4612123 h 4774494"/>
              <a:gd name="connsiteX25" fmla="*/ 4945748 w 11681061"/>
              <a:gd name="connsiteY25" fmla="*/ 4671944 h 4774494"/>
              <a:gd name="connsiteX26" fmla="*/ 3612604 w 11681061"/>
              <a:gd name="connsiteY26" fmla="*/ 4757402 h 4774494"/>
              <a:gd name="connsiteX27" fmla="*/ 2954578 w 11681061"/>
              <a:gd name="connsiteY27" fmla="*/ 4774494 h 4774494"/>
              <a:gd name="connsiteX28" fmla="*/ 2202548 w 11681061"/>
              <a:gd name="connsiteY28" fmla="*/ 4765948 h 4774494"/>
              <a:gd name="connsiteX29" fmla="*/ 1185598 w 11681061"/>
              <a:gd name="connsiteY29" fmla="*/ 4765948 h 4774494"/>
              <a:gd name="connsiteX30" fmla="*/ 219924 w 11681061"/>
              <a:gd name="connsiteY30" fmla="*/ 4731765 h 4774494"/>
              <a:gd name="connsiteX31" fmla="*/ 2665 w 11681061"/>
              <a:gd name="connsiteY31" fmla="*/ 4700951 h 4774494"/>
              <a:gd name="connsiteX0" fmla="*/ 0 w 11681061"/>
              <a:gd name="connsiteY0" fmla="*/ 4315626 h 4774494"/>
              <a:gd name="connsiteX1" fmla="*/ 288290 w 11681061"/>
              <a:gd name="connsiteY1" fmla="*/ 4321566 h 4774494"/>
              <a:gd name="connsiteX2" fmla="*/ 809583 w 11681061"/>
              <a:gd name="connsiteY2" fmla="*/ 4313021 h 4774494"/>
              <a:gd name="connsiteX3" fmla="*/ 1365060 w 11681061"/>
              <a:gd name="connsiteY3" fmla="*/ 4270292 h 4774494"/>
              <a:gd name="connsiteX4" fmla="*/ 2125636 w 11681061"/>
              <a:gd name="connsiteY4" fmla="*/ 4150651 h 4774494"/>
              <a:gd name="connsiteX5" fmla="*/ 2817845 w 11681061"/>
              <a:gd name="connsiteY5" fmla="*/ 3988280 h 4774494"/>
              <a:gd name="connsiteX6" fmla="*/ 3903161 w 11681061"/>
              <a:gd name="connsiteY6" fmla="*/ 3672086 h 4774494"/>
              <a:gd name="connsiteX7" fmla="*/ 4928656 w 11681061"/>
              <a:gd name="connsiteY7" fmla="*/ 3278980 h 4774494"/>
              <a:gd name="connsiteX8" fmla="*/ 5851602 w 11681061"/>
              <a:gd name="connsiteY8" fmla="*/ 2826052 h 4774494"/>
              <a:gd name="connsiteX9" fmla="*/ 6800185 w 11681061"/>
              <a:gd name="connsiteY9" fmla="*/ 2227847 h 4774494"/>
              <a:gd name="connsiteX10" fmla="*/ 7492395 w 11681061"/>
              <a:gd name="connsiteY10" fmla="*/ 1732191 h 4774494"/>
              <a:gd name="connsiteX11" fmla="*/ 8167512 w 11681061"/>
              <a:gd name="connsiteY11" fmla="*/ 1151077 h 4774494"/>
              <a:gd name="connsiteX12" fmla="*/ 8791355 w 11681061"/>
              <a:gd name="connsiteY12" fmla="*/ 552871 h 4774494"/>
              <a:gd name="connsiteX13" fmla="*/ 9150279 w 11681061"/>
              <a:gd name="connsiteY13" fmla="*/ 168310 h 4774494"/>
              <a:gd name="connsiteX14" fmla="*/ 9333978 w 11681061"/>
              <a:gd name="connsiteY14" fmla="*/ 0 h 4774494"/>
              <a:gd name="connsiteX15" fmla="*/ 9861477 w 11681061"/>
              <a:gd name="connsiteY15" fmla="*/ 10692 h 4774494"/>
              <a:gd name="connsiteX16" fmla="*/ 11518938 w 11681061"/>
              <a:gd name="connsiteY16" fmla="*/ 7745 h 4774494"/>
              <a:gd name="connsiteX17" fmla="*/ 11520085 w 11681061"/>
              <a:gd name="connsiteY17" fmla="*/ 448437 h 4774494"/>
              <a:gd name="connsiteX18" fmla="*/ 11521859 w 11681061"/>
              <a:gd name="connsiteY18" fmla="*/ 2029835 h 4774494"/>
              <a:gd name="connsiteX19" fmla="*/ 10380874 w 11681061"/>
              <a:gd name="connsiteY19" fmla="*/ 2911512 h 4774494"/>
              <a:gd name="connsiteX20" fmla="*/ 9269920 w 11681061"/>
              <a:gd name="connsiteY20" fmla="*/ 3569537 h 4774494"/>
              <a:gd name="connsiteX21" fmla="*/ 8022235 w 11681061"/>
              <a:gd name="connsiteY21" fmla="*/ 4082285 h 4774494"/>
              <a:gd name="connsiteX22" fmla="*/ 7167654 w 11681061"/>
              <a:gd name="connsiteY22" fmla="*/ 4313021 h 4774494"/>
              <a:gd name="connsiteX23" fmla="*/ 6501082 w 11681061"/>
              <a:gd name="connsiteY23" fmla="*/ 4458299 h 4774494"/>
              <a:gd name="connsiteX24" fmla="*/ 5646503 w 11681061"/>
              <a:gd name="connsiteY24" fmla="*/ 4612123 h 4774494"/>
              <a:gd name="connsiteX25" fmla="*/ 4945748 w 11681061"/>
              <a:gd name="connsiteY25" fmla="*/ 4671944 h 4774494"/>
              <a:gd name="connsiteX26" fmla="*/ 3612604 w 11681061"/>
              <a:gd name="connsiteY26" fmla="*/ 4757402 h 4774494"/>
              <a:gd name="connsiteX27" fmla="*/ 2954578 w 11681061"/>
              <a:gd name="connsiteY27" fmla="*/ 4774494 h 4774494"/>
              <a:gd name="connsiteX28" fmla="*/ 2202548 w 11681061"/>
              <a:gd name="connsiteY28" fmla="*/ 4765948 h 4774494"/>
              <a:gd name="connsiteX29" fmla="*/ 1185598 w 11681061"/>
              <a:gd name="connsiteY29" fmla="*/ 4765948 h 4774494"/>
              <a:gd name="connsiteX30" fmla="*/ 219924 w 11681061"/>
              <a:gd name="connsiteY30" fmla="*/ 4731765 h 4774494"/>
              <a:gd name="connsiteX31" fmla="*/ 2665 w 11681061"/>
              <a:gd name="connsiteY31" fmla="*/ 4700951 h 4774494"/>
              <a:gd name="connsiteX0" fmla="*/ 0 w 11681061"/>
              <a:gd name="connsiteY0" fmla="*/ 4315626 h 4774494"/>
              <a:gd name="connsiteX1" fmla="*/ 288290 w 11681061"/>
              <a:gd name="connsiteY1" fmla="*/ 4321566 h 4774494"/>
              <a:gd name="connsiteX2" fmla="*/ 809583 w 11681061"/>
              <a:gd name="connsiteY2" fmla="*/ 4313021 h 4774494"/>
              <a:gd name="connsiteX3" fmla="*/ 1365060 w 11681061"/>
              <a:gd name="connsiteY3" fmla="*/ 4270292 h 4774494"/>
              <a:gd name="connsiteX4" fmla="*/ 2125636 w 11681061"/>
              <a:gd name="connsiteY4" fmla="*/ 4150651 h 4774494"/>
              <a:gd name="connsiteX5" fmla="*/ 2817845 w 11681061"/>
              <a:gd name="connsiteY5" fmla="*/ 3988280 h 4774494"/>
              <a:gd name="connsiteX6" fmla="*/ 3903161 w 11681061"/>
              <a:gd name="connsiteY6" fmla="*/ 3672086 h 4774494"/>
              <a:gd name="connsiteX7" fmla="*/ 4928656 w 11681061"/>
              <a:gd name="connsiteY7" fmla="*/ 3278980 h 4774494"/>
              <a:gd name="connsiteX8" fmla="*/ 5851602 w 11681061"/>
              <a:gd name="connsiteY8" fmla="*/ 2826052 h 4774494"/>
              <a:gd name="connsiteX9" fmla="*/ 6800185 w 11681061"/>
              <a:gd name="connsiteY9" fmla="*/ 2227847 h 4774494"/>
              <a:gd name="connsiteX10" fmla="*/ 7492395 w 11681061"/>
              <a:gd name="connsiteY10" fmla="*/ 1732191 h 4774494"/>
              <a:gd name="connsiteX11" fmla="*/ 8167512 w 11681061"/>
              <a:gd name="connsiteY11" fmla="*/ 1151077 h 4774494"/>
              <a:gd name="connsiteX12" fmla="*/ 8791355 w 11681061"/>
              <a:gd name="connsiteY12" fmla="*/ 552871 h 4774494"/>
              <a:gd name="connsiteX13" fmla="*/ 9150279 w 11681061"/>
              <a:gd name="connsiteY13" fmla="*/ 168310 h 4774494"/>
              <a:gd name="connsiteX14" fmla="*/ 9333978 w 11681061"/>
              <a:gd name="connsiteY14" fmla="*/ 0 h 4774494"/>
              <a:gd name="connsiteX15" fmla="*/ 9861477 w 11681061"/>
              <a:gd name="connsiteY15" fmla="*/ 10692 h 4774494"/>
              <a:gd name="connsiteX16" fmla="*/ 11518938 w 11681061"/>
              <a:gd name="connsiteY16" fmla="*/ 7745 h 4774494"/>
              <a:gd name="connsiteX17" fmla="*/ 11520085 w 11681061"/>
              <a:gd name="connsiteY17" fmla="*/ 448437 h 4774494"/>
              <a:gd name="connsiteX18" fmla="*/ 11521859 w 11681061"/>
              <a:gd name="connsiteY18" fmla="*/ 2029835 h 4774494"/>
              <a:gd name="connsiteX19" fmla="*/ 10380874 w 11681061"/>
              <a:gd name="connsiteY19" fmla="*/ 2911512 h 4774494"/>
              <a:gd name="connsiteX20" fmla="*/ 9269920 w 11681061"/>
              <a:gd name="connsiteY20" fmla="*/ 3569537 h 4774494"/>
              <a:gd name="connsiteX21" fmla="*/ 8022235 w 11681061"/>
              <a:gd name="connsiteY21" fmla="*/ 4082285 h 4774494"/>
              <a:gd name="connsiteX22" fmla="*/ 7167654 w 11681061"/>
              <a:gd name="connsiteY22" fmla="*/ 4313021 h 4774494"/>
              <a:gd name="connsiteX23" fmla="*/ 6501082 w 11681061"/>
              <a:gd name="connsiteY23" fmla="*/ 4458299 h 4774494"/>
              <a:gd name="connsiteX24" fmla="*/ 5646503 w 11681061"/>
              <a:gd name="connsiteY24" fmla="*/ 4612123 h 4774494"/>
              <a:gd name="connsiteX25" fmla="*/ 4945748 w 11681061"/>
              <a:gd name="connsiteY25" fmla="*/ 4671944 h 4774494"/>
              <a:gd name="connsiteX26" fmla="*/ 3612604 w 11681061"/>
              <a:gd name="connsiteY26" fmla="*/ 4757402 h 4774494"/>
              <a:gd name="connsiteX27" fmla="*/ 2954578 w 11681061"/>
              <a:gd name="connsiteY27" fmla="*/ 4774494 h 4774494"/>
              <a:gd name="connsiteX28" fmla="*/ 2202548 w 11681061"/>
              <a:gd name="connsiteY28" fmla="*/ 4765948 h 4774494"/>
              <a:gd name="connsiteX29" fmla="*/ 1185598 w 11681061"/>
              <a:gd name="connsiteY29" fmla="*/ 4765948 h 4774494"/>
              <a:gd name="connsiteX30" fmla="*/ 219924 w 11681061"/>
              <a:gd name="connsiteY30" fmla="*/ 4731765 h 4774494"/>
              <a:gd name="connsiteX31" fmla="*/ 2665 w 11681061"/>
              <a:gd name="connsiteY31"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150279 w 11521859"/>
              <a:gd name="connsiteY13" fmla="*/ 168310 h 4774494"/>
              <a:gd name="connsiteX14" fmla="*/ 9333978 w 11521859"/>
              <a:gd name="connsiteY14" fmla="*/ 0 h 4774494"/>
              <a:gd name="connsiteX15" fmla="*/ 9861477 w 11521859"/>
              <a:gd name="connsiteY15" fmla="*/ 10692 h 4774494"/>
              <a:gd name="connsiteX16" fmla="*/ 11138610 w 11521859"/>
              <a:gd name="connsiteY16" fmla="*/ 231549 h 4774494"/>
              <a:gd name="connsiteX17" fmla="*/ 11520085 w 11521859"/>
              <a:gd name="connsiteY17" fmla="*/ 448437 h 4774494"/>
              <a:gd name="connsiteX18" fmla="*/ 11521859 w 11521859"/>
              <a:gd name="connsiteY18" fmla="*/ 2029835 h 4774494"/>
              <a:gd name="connsiteX19" fmla="*/ 10380874 w 11521859"/>
              <a:gd name="connsiteY19" fmla="*/ 2911512 h 4774494"/>
              <a:gd name="connsiteX20" fmla="*/ 9269920 w 11521859"/>
              <a:gd name="connsiteY20" fmla="*/ 3569537 h 4774494"/>
              <a:gd name="connsiteX21" fmla="*/ 8022235 w 11521859"/>
              <a:gd name="connsiteY21" fmla="*/ 4082285 h 4774494"/>
              <a:gd name="connsiteX22" fmla="*/ 7167654 w 11521859"/>
              <a:gd name="connsiteY22" fmla="*/ 4313021 h 4774494"/>
              <a:gd name="connsiteX23" fmla="*/ 6501082 w 11521859"/>
              <a:gd name="connsiteY23" fmla="*/ 4458299 h 4774494"/>
              <a:gd name="connsiteX24" fmla="*/ 5646503 w 11521859"/>
              <a:gd name="connsiteY24" fmla="*/ 4612123 h 4774494"/>
              <a:gd name="connsiteX25" fmla="*/ 4945748 w 11521859"/>
              <a:gd name="connsiteY25" fmla="*/ 4671944 h 4774494"/>
              <a:gd name="connsiteX26" fmla="*/ 3612604 w 11521859"/>
              <a:gd name="connsiteY26" fmla="*/ 4757402 h 4774494"/>
              <a:gd name="connsiteX27" fmla="*/ 2954578 w 11521859"/>
              <a:gd name="connsiteY27" fmla="*/ 4774494 h 4774494"/>
              <a:gd name="connsiteX28" fmla="*/ 2202548 w 11521859"/>
              <a:gd name="connsiteY28" fmla="*/ 4765948 h 4774494"/>
              <a:gd name="connsiteX29" fmla="*/ 1185598 w 11521859"/>
              <a:gd name="connsiteY29" fmla="*/ 4765948 h 4774494"/>
              <a:gd name="connsiteX30" fmla="*/ 219924 w 11521859"/>
              <a:gd name="connsiteY30" fmla="*/ 4731765 h 4774494"/>
              <a:gd name="connsiteX31" fmla="*/ 2665 w 11521859"/>
              <a:gd name="connsiteY31"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150279 w 11521859"/>
              <a:gd name="connsiteY13" fmla="*/ 168310 h 4774494"/>
              <a:gd name="connsiteX14" fmla="*/ 9333978 w 11521859"/>
              <a:gd name="connsiteY14" fmla="*/ 0 h 4774494"/>
              <a:gd name="connsiteX15" fmla="*/ 9861477 w 11521859"/>
              <a:gd name="connsiteY15" fmla="*/ 10692 h 4774494"/>
              <a:gd name="connsiteX16" fmla="*/ 11138610 w 11521859"/>
              <a:gd name="connsiteY16" fmla="*/ 231549 h 4774494"/>
              <a:gd name="connsiteX17" fmla="*/ 11520085 w 11521859"/>
              <a:gd name="connsiteY17" fmla="*/ 448437 h 4774494"/>
              <a:gd name="connsiteX18" fmla="*/ 11521859 w 11521859"/>
              <a:gd name="connsiteY18" fmla="*/ 2029835 h 4774494"/>
              <a:gd name="connsiteX19" fmla="*/ 10380874 w 11521859"/>
              <a:gd name="connsiteY19" fmla="*/ 2911512 h 4774494"/>
              <a:gd name="connsiteX20" fmla="*/ 9269920 w 11521859"/>
              <a:gd name="connsiteY20" fmla="*/ 3569537 h 4774494"/>
              <a:gd name="connsiteX21" fmla="*/ 8022235 w 11521859"/>
              <a:gd name="connsiteY21" fmla="*/ 4082285 h 4774494"/>
              <a:gd name="connsiteX22" fmla="*/ 7167654 w 11521859"/>
              <a:gd name="connsiteY22" fmla="*/ 4313021 h 4774494"/>
              <a:gd name="connsiteX23" fmla="*/ 6501082 w 11521859"/>
              <a:gd name="connsiteY23" fmla="*/ 4458299 h 4774494"/>
              <a:gd name="connsiteX24" fmla="*/ 5646503 w 11521859"/>
              <a:gd name="connsiteY24" fmla="*/ 4612123 h 4774494"/>
              <a:gd name="connsiteX25" fmla="*/ 4945748 w 11521859"/>
              <a:gd name="connsiteY25" fmla="*/ 4671944 h 4774494"/>
              <a:gd name="connsiteX26" fmla="*/ 3612604 w 11521859"/>
              <a:gd name="connsiteY26" fmla="*/ 4757402 h 4774494"/>
              <a:gd name="connsiteX27" fmla="*/ 2954578 w 11521859"/>
              <a:gd name="connsiteY27" fmla="*/ 4774494 h 4774494"/>
              <a:gd name="connsiteX28" fmla="*/ 2202548 w 11521859"/>
              <a:gd name="connsiteY28" fmla="*/ 4765948 h 4774494"/>
              <a:gd name="connsiteX29" fmla="*/ 1185598 w 11521859"/>
              <a:gd name="connsiteY29" fmla="*/ 4765948 h 4774494"/>
              <a:gd name="connsiteX30" fmla="*/ 219924 w 11521859"/>
              <a:gd name="connsiteY30" fmla="*/ 4731765 h 4774494"/>
              <a:gd name="connsiteX31" fmla="*/ 2665 w 11521859"/>
              <a:gd name="connsiteY31"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150279 w 11521859"/>
              <a:gd name="connsiteY13" fmla="*/ 168310 h 4774494"/>
              <a:gd name="connsiteX14" fmla="*/ 9333978 w 11521859"/>
              <a:gd name="connsiteY14" fmla="*/ 0 h 4774494"/>
              <a:gd name="connsiteX15" fmla="*/ 9861477 w 11521859"/>
              <a:gd name="connsiteY15" fmla="*/ 10692 h 4774494"/>
              <a:gd name="connsiteX16" fmla="*/ 11138610 w 11521859"/>
              <a:gd name="connsiteY16" fmla="*/ 231549 h 4774494"/>
              <a:gd name="connsiteX17" fmla="*/ 11520085 w 11521859"/>
              <a:gd name="connsiteY17" fmla="*/ 448437 h 4774494"/>
              <a:gd name="connsiteX18" fmla="*/ 11521859 w 11521859"/>
              <a:gd name="connsiteY18" fmla="*/ 2029835 h 4774494"/>
              <a:gd name="connsiteX19" fmla="*/ 10380874 w 11521859"/>
              <a:gd name="connsiteY19" fmla="*/ 2911512 h 4774494"/>
              <a:gd name="connsiteX20" fmla="*/ 9269920 w 11521859"/>
              <a:gd name="connsiteY20" fmla="*/ 3569537 h 4774494"/>
              <a:gd name="connsiteX21" fmla="*/ 8022235 w 11521859"/>
              <a:gd name="connsiteY21" fmla="*/ 4082285 h 4774494"/>
              <a:gd name="connsiteX22" fmla="*/ 7167654 w 11521859"/>
              <a:gd name="connsiteY22" fmla="*/ 4313021 h 4774494"/>
              <a:gd name="connsiteX23" fmla="*/ 6501082 w 11521859"/>
              <a:gd name="connsiteY23" fmla="*/ 4458299 h 4774494"/>
              <a:gd name="connsiteX24" fmla="*/ 5646503 w 11521859"/>
              <a:gd name="connsiteY24" fmla="*/ 4612123 h 4774494"/>
              <a:gd name="connsiteX25" fmla="*/ 4945748 w 11521859"/>
              <a:gd name="connsiteY25" fmla="*/ 4671944 h 4774494"/>
              <a:gd name="connsiteX26" fmla="*/ 3612604 w 11521859"/>
              <a:gd name="connsiteY26" fmla="*/ 4757402 h 4774494"/>
              <a:gd name="connsiteX27" fmla="*/ 2954578 w 11521859"/>
              <a:gd name="connsiteY27" fmla="*/ 4774494 h 4774494"/>
              <a:gd name="connsiteX28" fmla="*/ 2202548 w 11521859"/>
              <a:gd name="connsiteY28" fmla="*/ 4765948 h 4774494"/>
              <a:gd name="connsiteX29" fmla="*/ 1185598 w 11521859"/>
              <a:gd name="connsiteY29" fmla="*/ 4765948 h 4774494"/>
              <a:gd name="connsiteX30" fmla="*/ 219924 w 11521859"/>
              <a:gd name="connsiteY30" fmla="*/ 4731765 h 4774494"/>
              <a:gd name="connsiteX31" fmla="*/ 2665 w 11521859"/>
              <a:gd name="connsiteY31"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150279 w 11521859"/>
              <a:gd name="connsiteY13" fmla="*/ 168310 h 4774494"/>
              <a:gd name="connsiteX14" fmla="*/ 9333978 w 11521859"/>
              <a:gd name="connsiteY14" fmla="*/ 0 h 4774494"/>
              <a:gd name="connsiteX15" fmla="*/ 10805958 w 11521859"/>
              <a:gd name="connsiteY15" fmla="*/ 17087 h 4774494"/>
              <a:gd name="connsiteX16" fmla="*/ 11138610 w 11521859"/>
              <a:gd name="connsiteY16" fmla="*/ 231549 h 4774494"/>
              <a:gd name="connsiteX17" fmla="*/ 11520085 w 11521859"/>
              <a:gd name="connsiteY17" fmla="*/ 448437 h 4774494"/>
              <a:gd name="connsiteX18" fmla="*/ 11521859 w 11521859"/>
              <a:gd name="connsiteY18" fmla="*/ 2029835 h 4774494"/>
              <a:gd name="connsiteX19" fmla="*/ 10380874 w 11521859"/>
              <a:gd name="connsiteY19" fmla="*/ 2911512 h 4774494"/>
              <a:gd name="connsiteX20" fmla="*/ 9269920 w 11521859"/>
              <a:gd name="connsiteY20" fmla="*/ 3569537 h 4774494"/>
              <a:gd name="connsiteX21" fmla="*/ 8022235 w 11521859"/>
              <a:gd name="connsiteY21" fmla="*/ 4082285 h 4774494"/>
              <a:gd name="connsiteX22" fmla="*/ 7167654 w 11521859"/>
              <a:gd name="connsiteY22" fmla="*/ 4313021 h 4774494"/>
              <a:gd name="connsiteX23" fmla="*/ 6501082 w 11521859"/>
              <a:gd name="connsiteY23" fmla="*/ 4458299 h 4774494"/>
              <a:gd name="connsiteX24" fmla="*/ 5646503 w 11521859"/>
              <a:gd name="connsiteY24" fmla="*/ 4612123 h 4774494"/>
              <a:gd name="connsiteX25" fmla="*/ 4945748 w 11521859"/>
              <a:gd name="connsiteY25" fmla="*/ 4671944 h 4774494"/>
              <a:gd name="connsiteX26" fmla="*/ 3612604 w 11521859"/>
              <a:gd name="connsiteY26" fmla="*/ 4757402 h 4774494"/>
              <a:gd name="connsiteX27" fmla="*/ 2954578 w 11521859"/>
              <a:gd name="connsiteY27" fmla="*/ 4774494 h 4774494"/>
              <a:gd name="connsiteX28" fmla="*/ 2202548 w 11521859"/>
              <a:gd name="connsiteY28" fmla="*/ 4765948 h 4774494"/>
              <a:gd name="connsiteX29" fmla="*/ 1185598 w 11521859"/>
              <a:gd name="connsiteY29" fmla="*/ 4765948 h 4774494"/>
              <a:gd name="connsiteX30" fmla="*/ 219924 w 11521859"/>
              <a:gd name="connsiteY30" fmla="*/ 4731765 h 4774494"/>
              <a:gd name="connsiteX31" fmla="*/ 2665 w 11521859"/>
              <a:gd name="connsiteY31" fmla="*/ 4700951 h 4774494"/>
              <a:gd name="connsiteX0" fmla="*/ 0 w 11521859"/>
              <a:gd name="connsiteY0" fmla="*/ 4315907 h 4774775"/>
              <a:gd name="connsiteX1" fmla="*/ 288290 w 11521859"/>
              <a:gd name="connsiteY1" fmla="*/ 4321847 h 4774775"/>
              <a:gd name="connsiteX2" fmla="*/ 809583 w 11521859"/>
              <a:gd name="connsiteY2" fmla="*/ 4313302 h 4774775"/>
              <a:gd name="connsiteX3" fmla="*/ 1365060 w 11521859"/>
              <a:gd name="connsiteY3" fmla="*/ 4270573 h 4774775"/>
              <a:gd name="connsiteX4" fmla="*/ 2125636 w 11521859"/>
              <a:gd name="connsiteY4" fmla="*/ 4150932 h 4774775"/>
              <a:gd name="connsiteX5" fmla="*/ 2817845 w 11521859"/>
              <a:gd name="connsiteY5" fmla="*/ 3988561 h 4774775"/>
              <a:gd name="connsiteX6" fmla="*/ 3903161 w 11521859"/>
              <a:gd name="connsiteY6" fmla="*/ 3672367 h 4774775"/>
              <a:gd name="connsiteX7" fmla="*/ 4928656 w 11521859"/>
              <a:gd name="connsiteY7" fmla="*/ 3279261 h 4774775"/>
              <a:gd name="connsiteX8" fmla="*/ 5851602 w 11521859"/>
              <a:gd name="connsiteY8" fmla="*/ 2826333 h 4774775"/>
              <a:gd name="connsiteX9" fmla="*/ 6800185 w 11521859"/>
              <a:gd name="connsiteY9" fmla="*/ 2228128 h 4774775"/>
              <a:gd name="connsiteX10" fmla="*/ 7492395 w 11521859"/>
              <a:gd name="connsiteY10" fmla="*/ 1732472 h 4774775"/>
              <a:gd name="connsiteX11" fmla="*/ 8167512 w 11521859"/>
              <a:gd name="connsiteY11" fmla="*/ 1151358 h 4774775"/>
              <a:gd name="connsiteX12" fmla="*/ 8791355 w 11521859"/>
              <a:gd name="connsiteY12" fmla="*/ 553152 h 4774775"/>
              <a:gd name="connsiteX13" fmla="*/ 9150279 w 11521859"/>
              <a:gd name="connsiteY13" fmla="*/ 168591 h 4774775"/>
              <a:gd name="connsiteX14" fmla="*/ 9333978 w 11521859"/>
              <a:gd name="connsiteY14" fmla="*/ 281 h 4774775"/>
              <a:gd name="connsiteX15" fmla="*/ 10805958 w 11521859"/>
              <a:gd name="connsiteY15" fmla="*/ 17368 h 4774775"/>
              <a:gd name="connsiteX16" fmla="*/ 11138610 w 11521859"/>
              <a:gd name="connsiteY16" fmla="*/ 231830 h 4774775"/>
              <a:gd name="connsiteX17" fmla="*/ 11520085 w 11521859"/>
              <a:gd name="connsiteY17" fmla="*/ 448718 h 4774775"/>
              <a:gd name="connsiteX18" fmla="*/ 11521859 w 11521859"/>
              <a:gd name="connsiteY18" fmla="*/ 2030116 h 4774775"/>
              <a:gd name="connsiteX19" fmla="*/ 10380874 w 11521859"/>
              <a:gd name="connsiteY19" fmla="*/ 2911793 h 4774775"/>
              <a:gd name="connsiteX20" fmla="*/ 9269920 w 11521859"/>
              <a:gd name="connsiteY20" fmla="*/ 3569818 h 4774775"/>
              <a:gd name="connsiteX21" fmla="*/ 8022235 w 11521859"/>
              <a:gd name="connsiteY21" fmla="*/ 4082566 h 4774775"/>
              <a:gd name="connsiteX22" fmla="*/ 7167654 w 11521859"/>
              <a:gd name="connsiteY22" fmla="*/ 4313302 h 4774775"/>
              <a:gd name="connsiteX23" fmla="*/ 6501082 w 11521859"/>
              <a:gd name="connsiteY23" fmla="*/ 4458580 h 4774775"/>
              <a:gd name="connsiteX24" fmla="*/ 5646503 w 11521859"/>
              <a:gd name="connsiteY24" fmla="*/ 4612404 h 4774775"/>
              <a:gd name="connsiteX25" fmla="*/ 4945748 w 11521859"/>
              <a:gd name="connsiteY25" fmla="*/ 4672225 h 4774775"/>
              <a:gd name="connsiteX26" fmla="*/ 3612604 w 11521859"/>
              <a:gd name="connsiteY26" fmla="*/ 4757683 h 4774775"/>
              <a:gd name="connsiteX27" fmla="*/ 2954578 w 11521859"/>
              <a:gd name="connsiteY27" fmla="*/ 4774775 h 4774775"/>
              <a:gd name="connsiteX28" fmla="*/ 2202548 w 11521859"/>
              <a:gd name="connsiteY28" fmla="*/ 4766229 h 4774775"/>
              <a:gd name="connsiteX29" fmla="*/ 1185598 w 11521859"/>
              <a:gd name="connsiteY29" fmla="*/ 4766229 h 4774775"/>
              <a:gd name="connsiteX30" fmla="*/ 219924 w 11521859"/>
              <a:gd name="connsiteY30" fmla="*/ 4732046 h 4774775"/>
              <a:gd name="connsiteX31" fmla="*/ 2665 w 11521859"/>
              <a:gd name="connsiteY31" fmla="*/ 4701232 h 4774775"/>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333978 w 11521859"/>
              <a:gd name="connsiteY13" fmla="*/ 0 h 4774494"/>
              <a:gd name="connsiteX14" fmla="*/ 10805958 w 11521859"/>
              <a:gd name="connsiteY14" fmla="*/ 17087 h 4774494"/>
              <a:gd name="connsiteX15" fmla="*/ 11138610 w 11521859"/>
              <a:gd name="connsiteY15" fmla="*/ 231549 h 4774494"/>
              <a:gd name="connsiteX16" fmla="*/ 11520085 w 11521859"/>
              <a:gd name="connsiteY16" fmla="*/ 448437 h 4774494"/>
              <a:gd name="connsiteX17" fmla="*/ 11521859 w 11521859"/>
              <a:gd name="connsiteY17" fmla="*/ 2029835 h 4774494"/>
              <a:gd name="connsiteX18" fmla="*/ 10380874 w 11521859"/>
              <a:gd name="connsiteY18" fmla="*/ 2911512 h 4774494"/>
              <a:gd name="connsiteX19" fmla="*/ 9269920 w 11521859"/>
              <a:gd name="connsiteY19" fmla="*/ 3569537 h 4774494"/>
              <a:gd name="connsiteX20" fmla="*/ 8022235 w 11521859"/>
              <a:gd name="connsiteY20" fmla="*/ 4082285 h 4774494"/>
              <a:gd name="connsiteX21" fmla="*/ 7167654 w 11521859"/>
              <a:gd name="connsiteY21" fmla="*/ 4313021 h 4774494"/>
              <a:gd name="connsiteX22" fmla="*/ 6501082 w 11521859"/>
              <a:gd name="connsiteY22" fmla="*/ 4458299 h 4774494"/>
              <a:gd name="connsiteX23" fmla="*/ 5646503 w 11521859"/>
              <a:gd name="connsiteY23" fmla="*/ 4612123 h 4774494"/>
              <a:gd name="connsiteX24" fmla="*/ 4945748 w 11521859"/>
              <a:gd name="connsiteY24" fmla="*/ 4671944 h 4774494"/>
              <a:gd name="connsiteX25" fmla="*/ 3612604 w 11521859"/>
              <a:gd name="connsiteY25" fmla="*/ 4757402 h 4774494"/>
              <a:gd name="connsiteX26" fmla="*/ 2954578 w 11521859"/>
              <a:gd name="connsiteY26" fmla="*/ 4774494 h 4774494"/>
              <a:gd name="connsiteX27" fmla="*/ 2202548 w 11521859"/>
              <a:gd name="connsiteY27" fmla="*/ 4765948 h 4774494"/>
              <a:gd name="connsiteX28" fmla="*/ 1185598 w 11521859"/>
              <a:gd name="connsiteY28" fmla="*/ 4765948 h 4774494"/>
              <a:gd name="connsiteX29" fmla="*/ 219924 w 11521859"/>
              <a:gd name="connsiteY29" fmla="*/ 4731765 h 4774494"/>
              <a:gd name="connsiteX30" fmla="*/ 2665 w 11521859"/>
              <a:gd name="connsiteY30"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333978 w 11521859"/>
              <a:gd name="connsiteY13" fmla="*/ 0 h 4774494"/>
              <a:gd name="connsiteX14" fmla="*/ 10805958 w 11521859"/>
              <a:gd name="connsiteY14" fmla="*/ 17087 h 4774494"/>
              <a:gd name="connsiteX15" fmla="*/ 11138610 w 11521859"/>
              <a:gd name="connsiteY15" fmla="*/ 231549 h 4774494"/>
              <a:gd name="connsiteX16" fmla="*/ 11520085 w 11521859"/>
              <a:gd name="connsiteY16" fmla="*/ 448437 h 4774494"/>
              <a:gd name="connsiteX17" fmla="*/ 11521859 w 11521859"/>
              <a:gd name="connsiteY17" fmla="*/ 2029835 h 4774494"/>
              <a:gd name="connsiteX18" fmla="*/ 10380874 w 11521859"/>
              <a:gd name="connsiteY18" fmla="*/ 2911512 h 4774494"/>
              <a:gd name="connsiteX19" fmla="*/ 9269920 w 11521859"/>
              <a:gd name="connsiteY19" fmla="*/ 3569537 h 4774494"/>
              <a:gd name="connsiteX20" fmla="*/ 8022235 w 11521859"/>
              <a:gd name="connsiteY20" fmla="*/ 4082285 h 4774494"/>
              <a:gd name="connsiteX21" fmla="*/ 7167654 w 11521859"/>
              <a:gd name="connsiteY21" fmla="*/ 4313021 h 4774494"/>
              <a:gd name="connsiteX22" fmla="*/ 6501082 w 11521859"/>
              <a:gd name="connsiteY22" fmla="*/ 4458299 h 4774494"/>
              <a:gd name="connsiteX23" fmla="*/ 5646503 w 11521859"/>
              <a:gd name="connsiteY23" fmla="*/ 4612123 h 4774494"/>
              <a:gd name="connsiteX24" fmla="*/ 4945748 w 11521859"/>
              <a:gd name="connsiteY24" fmla="*/ 4671944 h 4774494"/>
              <a:gd name="connsiteX25" fmla="*/ 3612604 w 11521859"/>
              <a:gd name="connsiteY25" fmla="*/ 4757402 h 4774494"/>
              <a:gd name="connsiteX26" fmla="*/ 2954578 w 11521859"/>
              <a:gd name="connsiteY26" fmla="*/ 4774494 h 4774494"/>
              <a:gd name="connsiteX27" fmla="*/ 2202548 w 11521859"/>
              <a:gd name="connsiteY27" fmla="*/ 4765948 h 4774494"/>
              <a:gd name="connsiteX28" fmla="*/ 1185598 w 11521859"/>
              <a:gd name="connsiteY28" fmla="*/ 4765948 h 4774494"/>
              <a:gd name="connsiteX29" fmla="*/ 219924 w 11521859"/>
              <a:gd name="connsiteY29" fmla="*/ 4731765 h 4774494"/>
              <a:gd name="connsiteX30" fmla="*/ 2665 w 11521859"/>
              <a:gd name="connsiteY30"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333978 w 11521859"/>
              <a:gd name="connsiteY13" fmla="*/ 0 h 4774494"/>
              <a:gd name="connsiteX14" fmla="*/ 10805958 w 11521859"/>
              <a:gd name="connsiteY14" fmla="*/ 17087 h 4774494"/>
              <a:gd name="connsiteX15" fmla="*/ 11138610 w 11521859"/>
              <a:gd name="connsiteY15" fmla="*/ 231549 h 4774494"/>
              <a:gd name="connsiteX16" fmla="*/ 11520085 w 11521859"/>
              <a:gd name="connsiteY16" fmla="*/ 448437 h 4774494"/>
              <a:gd name="connsiteX17" fmla="*/ 11521859 w 11521859"/>
              <a:gd name="connsiteY17" fmla="*/ 2029835 h 4774494"/>
              <a:gd name="connsiteX18" fmla="*/ 10380874 w 11521859"/>
              <a:gd name="connsiteY18" fmla="*/ 2911512 h 4774494"/>
              <a:gd name="connsiteX19" fmla="*/ 9269920 w 11521859"/>
              <a:gd name="connsiteY19" fmla="*/ 3569537 h 4774494"/>
              <a:gd name="connsiteX20" fmla="*/ 8022235 w 11521859"/>
              <a:gd name="connsiteY20" fmla="*/ 4082285 h 4774494"/>
              <a:gd name="connsiteX21" fmla="*/ 7167654 w 11521859"/>
              <a:gd name="connsiteY21" fmla="*/ 4313021 h 4774494"/>
              <a:gd name="connsiteX22" fmla="*/ 6501082 w 11521859"/>
              <a:gd name="connsiteY22" fmla="*/ 4458299 h 4774494"/>
              <a:gd name="connsiteX23" fmla="*/ 5646503 w 11521859"/>
              <a:gd name="connsiteY23" fmla="*/ 4612123 h 4774494"/>
              <a:gd name="connsiteX24" fmla="*/ 4945748 w 11521859"/>
              <a:gd name="connsiteY24" fmla="*/ 4671944 h 4774494"/>
              <a:gd name="connsiteX25" fmla="*/ 3612604 w 11521859"/>
              <a:gd name="connsiteY25" fmla="*/ 4757402 h 4774494"/>
              <a:gd name="connsiteX26" fmla="*/ 2954578 w 11521859"/>
              <a:gd name="connsiteY26" fmla="*/ 4774494 h 4774494"/>
              <a:gd name="connsiteX27" fmla="*/ 2202548 w 11521859"/>
              <a:gd name="connsiteY27" fmla="*/ 4765948 h 4774494"/>
              <a:gd name="connsiteX28" fmla="*/ 1185598 w 11521859"/>
              <a:gd name="connsiteY28" fmla="*/ 4765948 h 4774494"/>
              <a:gd name="connsiteX29" fmla="*/ 219924 w 11521859"/>
              <a:gd name="connsiteY29" fmla="*/ 4731765 h 4774494"/>
              <a:gd name="connsiteX30" fmla="*/ 2665 w 11521859"/>
              <a:gd name="connsiteY30" fmla="*/ 4700951 h 4774494"/>
              <a:gd name="connsiteX0" fmla="*/ 0 w 11521859"/>
              <a:gd name="connsiteY0" fmla="*/ 4315655 h 4774523"/>
              <a:gd name="connsiteX1" fmla="*/ 288290 w 11521859"/>
              <a:gd name="connsiteY1" fmla="*/ 4321595 h 4774523"/>
              <a:gd name="connsiteX2" fmla="*/ 809583 w 11521859"/>
              <a:gd name="connsiteY2" fmla="*/ 4313050 h 4774523"/>
              <a:gd name="connsiteX3" fmla="*/ 1365060 w 11521859"/>
              <a:gd name="connsiteY3" fmla="*/ 4270321 h 4774523"/>
              <a:gd name="connsiteX4" fmla="*/ 2125636 w 11521859"/>
              <a:gd name="connsiteY4" fmla="*/ 4150680 h 4774523"/>
              <a:gd name="connsiteX5" fmla="*/ 2817845 w 11521859"/>
              <a:gd name="connsiteY5" fmla="*/ 3988309 h 4774523"/>
              <a:gd name="connsiteX6" fmla="*/ 3903161 w 11521859"/>
              <a:gd name="connsiteY6" fmla="*/ 3672115 h 4774523"/>
              <a:gd name="connsiteX7" fmla="*/ 4928656 w 11521859"/>
              <a:gd name="connsiteY7" fmla="*/ 3279009 h 4774523"/>
              <a:gd name="connsiteX8" fmla="*/ 5851602 w 11521859"/>
              <a:gd name="connsiteY8" fmla="*/ 2826081 h 4774523"/>
              <a:gd name="connsiteX9" fmla="*/ 6800185 w 11521859"/>
              <a:gd name="connsiteY9" fmla="*/ 2227876 h 4774523"/>
              <a:gd name="connsiteX10" fmla="*/ 7492395 w 11521859"/>
              <a:gd name="connsiteY10" fmla="*/ 1732220 h 4774523"/>
              <a:gd name="connsiteX11" fmla="*/ 8167512 w 11521859"/>
              <a:gd name="connsiteY11" fmla="*/ 1151106 h 4774523"/>
              <a:gd name="connsiteX12" fmla="*/ 8791355 w 11521859"/>
              <a:gd name="connsiteY12" fmla="*/ 552900 h 4774523"/>
              <a:gd name="connsiteX13" fmla="*/ 9333978 w 11521859"/>
              <a:gd name="connsiteY13" fmla="*/ 29 h 4774523"/>
              <a:gd name="connsiteX14" fmla="*/ 10805958 w 11521859"/>
              <a:gd name="connsiteY14" fmla="*/ 17116 h 4774523"/>
              <a:gd name="connsiteX15" fmla="*/ 11138610 w 11521859"/>
              <a:gd name="connsiteY15" fmla="*/ 231578 h 4774523"/>
              <a:gd name="connsiteX16" fmla="*/ 11520085 w 11521859"/>
              <a:gd name="connsiteY16" fmla="*/ 448466 h 4774523"/>
              <a:gd name="connsiteX17" fmla="*/ 11521859 w 11521859"/>
              <a:gd name="connsiteY17" fmla="*/ 2029864 h 4774523"/>
              <a:gd name="connsiteX18" fmla="*/ 10380874 w 11521859"/>
              <a:gd name="connsiteY18" fmla="*/ 2911541 h 4774523"/>
              <a:gd name="connsiteX19" fmla="*/ 9269920 w 11521859"/>
              <a:gd name="connsiteY19" fmla="*/ 3569566 h 4774523"/>
              <a:gd name="connsiteX20" fmla="*/ 8022235 w 11521859"/>
              <a:gd name="connsiteY20" fmla="*/ 4082314 h 4774523"/>
              <a:gd name="connsiteX21" fmla="*/ 7167654 w 11521859"/>
              <a:gd name="connsiteY21" fmla="*/ 4313050 h 4774523"/>
              <a:gd name="connsiteX22" fmla="*/ 6501082 w 11521859"/>
              <a:gd name="connsiteY22" fmla="*/ 4458328 h 4774523"/>
              <a:gd name="connsiteX23" fmla="*/ 5646503 w 11521859"/>
              <a:gd name="connsiteY23" fmla="*/ 4612152 h 4774523"/>
              <a:gd name="connsiteX24" fmla="*/ 4945748 w 11521859"/>
              <a:gd name="connsiteY24" fmla="*/ 4671973 h 4774523"/>
              <a:gd name="connsiteX25" fmla="*/ 3612604 w 11521859"/>
              <a:gd name="connsiteY25" fmla="*/ 4757431 h 4774523"/>
              <a:gd name="connsiteX26" fmla="*/ 2954578 w 11521859"/>
              <a:gd name="connsiteY26" fmla="*/ 4774523 h 4774523"/>
              <a:gd name="connsiteX27" fmla="*/ 2202548 w 11521859"/>
              <a:gd name="connsiteY27" fmla="*/ 4765977 h 4774523"/>
              <a:gd name="connsiteX28" fmla="*/ 1185598 w 11521859"/>
              <a:gd name="connsiteY28" fmla="*/ 4765977 h 4774523"/>
              <a:gd name="connsiteX29" fmla="*/ 219924 w 11521859"/>
              <a:gd name="connsiteY29" fmla="*/ 4731794 h 4774523"/>
              <a:gd name="connsiteX30" fmla="*/ 2665 w 11521859"/>
              <a:gd name="connsiteY30" fmla="*/ 4700980 h 4774523"/>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333978 w 11521859"/>
              <a:gd name="connsiteY13" fmla="*/ 0 h 4774494"/>
              <a:gd name="connsiteX14" fmla="*/ 10809127 w 11521859"/>
              <a:gd name="connsiteY14" fmla="*/ 1101 h 4774494"/>
              <a:gd name="connsiteX15" fmla="*/ 11138610 w 11521859"/>
              <a:gd name="connsiteY15" fmla="*/ 231549 h 4774494"/>
              <a:gd name="connsiteX16" fmla="*/ 11520085 w 11521859"/>
              <a:gd name="connsiteY16" fmla="*/ 448437 h 4774494"/>
              <a:gd name="connsiteX17" fmla="*/ 11521859 w 11521859"/>
              <a:gd name="connsiteY17" fmla="*/ 2029835 h 4774494"/>
              <a:gd name="connsiteX18" fmla="*/ 10380874 w 11521859"/>
              <a:gd name="connsiteY18" fmla="*/ 2911512 h 4774494"/>
              <a:gd name="connsiteX19" fmla="*/ 9269920 w 11521859"/>
              <a:gd name="connsiteY19" fmla="*/ 3569537 h 4774494"/>
              <a:gd name="connsiteX20" fmla="*/ 8022235 w 11521859"/>
              <a:gd name="connsiteY20" fmla="*/ 4082285 h 4774494"/>
              <a:gd name="connsiteX21" fmla="*/ 7167654 w 11521859"/>
              <a:gd name="connsiteY21" fmla="*/ 4313021 h 4774494"/>
              <a:gd name="connsiteX22" fmla="*/ 6501082 w 11521859"/>
              <a:gd name="connsiteY22" fmla="*/ 4458299 h 4774494"/>
              <a:gd name="connsiteX23" fmla="*/ 5646503 w 11521859"/>
              <a:gd name="connsiteY23" fmla="*/ 4612123 h 4774494"/>
              <a:gd name="connsiteX24" fmla="*/ 4945748 w 11521859"/>
              <a:gd name="connsiteY24" fmla="*/ 4671944 h 4774494"/>
              <a:gd name="connsiteX25" fmla="*/ 3612604 w 11521859"/>
              <a:gd name="connsiteY25" fmla="*/ 4757402 h 4774494"/>
              <a:gd name="connsiteX26" fmla="*/ 2954578 w 11521859"/>
              <a:gd name="connsiteY26" fmla="*/ 4774494 h 4774494"/>
              <a:gd name="connsiteX27" fmla="*/ 2202548 w 11521859"/>
              <a:gd name="connsiteY27" fmla="*/ 4765948 h 4774494"/>
              <a:gd name="connsiteX28" fmla="*/ 1185598 w 11521859"/>
              <a:gd name="connsiteY28" fmla="*/ 4765948 h 4774494"/>
              <a:gd name="connsiteX29" fmla="*/ 219924 w 11521859"/>
              <a:gd name="connsiteY29" fmla="*/ 4731765 h 4774494"/>
              <a:gd name="connsiteX30" fmla="*/ 2665 w 11521859"/>
              <a:gd name="connsiteY30" fmla="*/ 4700951 h 4774494"/>
              <a:gd name="connsiteX0" fmla="*/ 0 w 11521859"/>
              <a:gd name="connsiteY0" fmla="*/ 4315626 h 4774494"/>
              <a:gd name="connsiteX1" fmla="*/ 288290 w 11521859"/>
              <a:gd name="connsiteY1" fmla="*/ 4321566 h 4774494"/>
              <a:gd name="connsiteX2" fmla="*/ 809583 w 11521859"/>
              <a:gd name="connsiteY2" fmla="*/ 4313021 h 4774494"/>
              <a:gd name="connsiteX3" fmla="*/ 1365060 w 11521859"/>
              <a:gd name="connsiteY3" fmla="*/ 4270292 h 4774494"/>
              <a:gd name="connsiteX4" fmla="*/ 2125636 w 11521859"/>
              <a:gd name="connsiteY4" fmla="*/ 4150651 h 4774494"/>
              <a:gd name="connsiteX5" fmla="*/ 2817845 w 11521859"/>
              <a:gd name="connsiteY5" fmla="*/ 3988280 h 4774494"/>
              <a:gd name="connsiteX6" fmla="*/ 3903161 w 11521859"/>
              <a:gd name="connsiteY6" fmla="*/ 3672086 h 4774494"/>
              <a:gd name="connsiteX7" fmla="*/ 4928656 w 11521859"/>
              <a:gd name="connsiteY7" fmla="*/ 3278980 h 4774494"/>
              <a:gd name="connsiteX8" fmla="*/ 5851602 w 11521859"/>
              <a:gd name="connsiteY8" fmla="*/ 2826052 h 4774494"/>
              <a:gd name="connsiteX9" fmla="*/ 6800185 w 11521859"/>
              <a:gd name="connsiteY9" fmla="*/ 2227847 h 4774494"/>
              <a:gd name="connsiteX10" fmla="*/ 7492395 w 11521859"/>
              <a:gd name="connsiteY10" fmla="*/ 1732191 h 4774494"/>
              <a:gd name="connsiteX11" fmla="*/ 8167512 w 11521859"/>
              <a:gd name="connsiteY11" fmla="*/ 1151077 h 4774494"/>
              <a:gd name="connsiteX12" fmla="*/ 8791355 w 11521859"/>
              <a:gd name="connsiteY12" fmla="*/ 552871 h 4774494"/>
              <a:gd name="connsiteX13" fmla="*/ 9333978 w 11521859"/>
              <a:gd name="connsiteY13" fmla="*/ 0 h 4774494"/>
              <a:gd name="connsiteX14" fmla="*/ 10809127 w 11521859"/>
              <a:gd name="connsiteY14" fmla="*/ 1101 h 4774494"/>
              <a:gd name="connsiteX15" fmla="*/ 11138610 w 11521859"/>
              <a:gd name="connsiteY15" fmla="*/ 231549 h 4774494"/>
              <a:gd name="connsiteX16" fmla="*/ 11520085 w 11521859"/>
              <a:gd name="connsiteY16" fmla="*/ 448437 h 4774494"/>
              <a:gd name="connsiteX17" fmla="*/ 11521859 w 11521859"/>
              <a:gd name="connsiteY17" fmla="*/ 2029835 h 4774494"/>
              <a:gd name="connsiteX18" fmla="*/ 10380874 w 11521859"/>
              <a:gd name="connsiteY18" fmla="*/ 2911512 h 4774494"/>
              <a:gd name="connsiteX19" fmla="*/ 9269920 w 11521859"/>
              <a:gd name="connsiteY19" fmla="*/ 3569537 h 4774494"/>
              <a:gd name="connsiteX20" fmla="*/ 8022235 w 11521859"/>
              <a:gd name="connsiteY20" fmla="*/ 4082285 h 4774494"/>
              <a:gd name="connsiteX21" fmla="*/ 7167654 w 11521859"/>
              <a:gd name="connsiteY21" fmla="*/ 4313021 h 4774494"/>
              <a:gd name="connsiteX22" fmla="*/ 6501082 w 11521859"/>
              <a:gd name="connsiteY22" fmla="*/ 4458299 h 4774494"/>
              <a:gd name="connsiteX23" fmla="*/ 5646503 w 11521859"/>
              <a:gd name="connsiteY23" fmla="*/ 4612123 h 4774494"/>
              <a:gd name="connsiteX24" fmla="*/ 4945748 w 11521859"/>
              <a:gd name="connsiteY24" fmla="*/ 4671944 h 4774494"/>
              <a:gd name="connsiteX25" fmla="*/ 3612604 w 11521859"/>
              <a:gd name="connsiteY25" fmla="*/ 4757402 h 4774494"/>
              <a:gd name="connsiteX26" fmla="*/ 2954578 w 11521859"/>
              <a:gd name="connsiteY26" fmla="*/ 4774494 h 4774494"/>
              <a:gd name="connsiteX27" fmla="*/ 2202548 w 11521859"/>
              <a:gd name="connsiteY27" fmla="*/ 4765948 h 4774494"/>
              <a:gd name="connsiteX28" fmla="*/ 1185598 w 11521859"/>
              <a:gd name="connsiteY28" fmla="*/ 4765948 h 4774494"/>
              <a:gd name="connsiteX29" fmla="*/ 219924 w 11521859"/>
              <a:gd name="connsiteY29" fmla="*/ 4731765 h 4774494"/>
              <a:gd name="connsiteX30" fmla="*/ 2665 w 11521859"/>
              <a:gd name="connsiteY30" fmla="*/ 4700951 h 4774494"/>
              <a:gd name="connsiteX0" fmla="*/ 0 w 11582078"/>
              <a:gd name="connsiteY0" fmla="*/ 4315626 h 4774494"/>
              <a:gd name="connsiteX1" fmla="*/ 288290 w 11582078"/>
              <a:gd name="connsiteY1" fmla="*/ 4321566 h 4774494"/>
              <a:gd name="connsiteX2" fmla="*/ 809583 w 11582078"/>
              <a:gd name="connsiteY2" fmla="*/ 4313021 h 4774494"/>
              <a:gd name="connsiteX3" fmla="*/ 1365060 w 11582078"/>
              <a:gd name="connsiteY3" fmla="*/ 4270292 h 4774494"/>
              <a:gd name="connsiteX4" fmla="*/ 2125636 w 11582078"/>
              <a:gd name="connsiteY4" fmla="*/ 4150651 h 4774494"/>
              <a:gd name="connsiteX5" fmla="*/ 2817845 w 11582078"/>
              <a:gd name="connsiteY5" fmla="*/ 3988280 h 4774494"/>
              <a:gd name="connsiteX6" fmla="*/ 3903161 w 11582078"/>
              <a:gd name="connsiteY6" fmla="*/ 3672086 h 4774494"/>
              <a:gd name="connsiteX7" fmla="*/ 4928656 w 11582078"/>
              <a:gd name="connsiteY7" fmla="*/ 3278980 h 4774494"/>
              <a:gd name="connsiteX8" fmla="*/ 5851602 w 11582078"/>
              <a:gd name="connsiteY8" fmla="*/ 2826052 h 4774494"/>
              <a:gd name="connsiteX9" fmla="*/ 6800185 w 11582078"/>
              <a:gd name="connsiteY9" fmla="*/ 2227847 h 4774494"/>
              <a:gd name="connsiteX10" fmla="*/ 7492395 w 11582078"/>
              <a:gd name="connsiteY10" fmla="*/ 1732191 h 4774494"/>
              <a:gd name="connsiteX11" fmla="*/ 8167512 w 11582078"/>
              <a:gd name="connsiteY11" fmla="*/ 1151077 h 4774494"/>
              <a:gd name="connsiteX12" fmla="*/ 8791355 w 11582078"/>
              <a:gd name="connsiteY12" fmla="*/ 552871 h 4774494"/>
              <a:gd name="connsiteX13" fmla="*/ 9333978 w 11582078"/>
              <a:gd name="connsiteY13" fmla="*/ 0 h 4774494"/>
              <a:gd name="connsiteX14" fmla="*/ 10809127 w 11582078"/>
              <a:gd name="connsiteY14" fmla="*/ 1101 h 4774494"/>
              <a:gd name="connsiteX15" fmla="*/ 11138610 w 11582078"/>
              <a:gd name="connsiteY15" fmla="*/ 231549 h 4774494"/>
              <a:gd name="connsiteX16" fmla="*/ 11520085 w 11582078"/>
              <a:gd name="connsiteY16" fmla="*/ 448437 h 4774494"/>
              <a:gd name="connsiteX17" fmla="*/ 11582078 w 11582078"/>
              <a:gd name="connsiteY17" fmla="*/ 2087385 h 4774494"/>
              <a:gd name="connsiteX18" fmla="*/ 10380874 w 11582078"/>
              <a:gd name="connsiteY18" fmla="*/ 2911512 h 4774494"/>
              <a:gd name="connsiteX19" fmla="*/ 9269920 w 11582078"/>
              <a:gd name="connsiteY19" fmla="*/ 3569537 h 4774494"/>
              <a:gd name="connsiteX20" fmla="*/ 8022235 w 11582078"/>
              <a:gd name="connsiteY20" fmla="*/ 4082285 h 4774494"/>
              <a:gd name="connsiteX21" fmla="*/ 7167654 w 11582078"/>
              <a:gd name="connsiteY21" fmla="*/ 4313021 h 4774494"/>
              <a:gd name="connsiteX22" fmla="*/ 6501082 w 11582078"/>
              <a:gd name="connsiteY22" fmla="*/ 4458299 h 4774494"/>
              <a:gd name="connsiteX23" fmla="*/ 5646503 w 11582078"/>
              <a:gd name="connsiteY23" fmla="*/ 4612123 h 4774494"/>
              <a:gd name="connsiteX24" fmla="*/ 4945748 w 11582078"/>
              <a:gd name="connsiteY24" fmla="*/ 4671944 h 4774494"/>
              <a:gd name="connsiteX25" fmla="*/ 3612604 w 11582078"/>
              <a:gd name="connsiteY25" fmla="*/ 4757402 h 4774494"/>
              <a:gd name="connsiteX26" fmla="*/ 2954578 w 11582078"/>
              <a:gd name="connsiteY26" fmla="*/ 4774494 h 4774494"/>
              <a:gd name="connsiteX27" fmla="*/ 2202548 w 11582078"/>
              <a:gd name="connsiteY27" fmla="*/ 4765948 h 4774494"/>
              <a:gd name="connsiteX28" fmla="*/ 1185598 w 11582078"/>
              <a:gd name="connsiteY28" fmla="*/ 4765948 h 4774494"/>
              <a:gd name="connsiteX29" fmla="*/ 219924 w 11582078"/>
              <a:gd name="connsiteY29" fmla="*/ 4731765 h 4774494"/>
              <a:gd name="connsiteX30" fmla="*/ 2665 w 11582078"/>
              <a:gd name="connsiteY30" fmla="*/ 4700951 h 4774494"/>
              <a:gd name="connsiteX0" fmla="*/ 0 w 11520105"/>
              <a:gd name="connsiteY0" fmla="*/ 4315626 h 4774494"/>
              <a:gd name="connsiteX1" fmla="*/ 288290 w 11520105"/>
              <a:gd name="connsiteY1" fmla="*/ 4321566 h 4774494"/>
              <a:gd name="connsiteX2" fmla="*/ 809583 w 11520105"/>
              <a:gd name="connsiteY2" fmla="*/ 4313021 h 4774494"/>
              <a:gd name="connsiteX3" fmla="*/ 1365060 w 11520105"/>
              <a:gd name="connsiteY3" fmla="*/ 4270292 h 4774494"/>
              <a:gd name="connsiteX4" fmla="*/ 2125636 w 11520105"/>
              <a:gd name="connsiteY4" fmla="*/ 4150651 h 4774494"/>
              <a:gd name="connsiteX5" fmla="*/ 2817845 w 11520105"/>
              <a:gd name="connsiteY5" fmla="*/ 3988280 h 4774494"/>
              <a:gd name="connsiteX6" fmla="*/ 3903161 w 11520105"/>
              <a:gd name="connsiteY6" fmla="*/ 3672086 h 4774494"/>
              <a:gd name="connsiteX7" fmla="*/ 4928656 w 11520105"/>
              <a:gd name="connsiteY7" fmla="*/ 3278980 h 4774494"/>
              <a:gd name="connsiteX8" fmla="*/ 5851602 w 11520105"/>
              <a:gd name="connsiteY8" fmla="*/ 2826052 h 4774494"/>
              <a:gd name="connsiteX9" fmla="*/ 6800185 w 11520105"/>
              <a:gd name="connsiteY9" fmla="*/ 2227847 h 4774494"/>
              <a:gd name="connsiteX10" fmla="*/ 7492395 w 11520105"/>
              <a:gd name="connsiteY10" fmla="*/ 1732191 h 4774494"/>
              <a:gd name="connsiteX11" fmla="*/ 8167512 w 11520105"/>
              <a:gd name="connsiteY11" fmla="*/ 1151077 h 4774494"/>
              <a:gd name="connsiteX12" fmla="*/ 8791355 w 11520105"/>
              <a:gd name="connsiteY12" fmla="*/ 552871 h 4774494"/>
              <a:gd name="connsiteX13" fmla="*/ 9333978 w 11520105"/>
              <a:gd name="connsiteY13" fmla="*/ 0 h 4774494"/>
              <a:gd name="connsiteX14" fmla="*/ 10809127 w 11520105"/>
              <a:gd name="connsiteY14" fmla="*/ 1101 h 4774494"/>
              <a:gd name="connsiteX15" fmla="*/ 11138610 w 11520105"/>
              <a:gd name="connsiteY15" fmla="*/ 231549 h 4774494"/>
              <a:gd name="connsiteX16" fmla="*/ 11520085 w 11520105"/>
              <a:gd name="connsiteY16" fmla="*/ 448437 h 4774494"/>
              <a:gd name="connsiteX17" fmla="*/ 11518689 w 11520105"/>
              <a:gd name="connsiteY17" fmla="*/ 2029835 h 4774494"/>
              <a:gd name="connsiteX18" fmla="*/ 10380874 w 11520105"/>
              <a:gd name="connsiteY18" fmla="*/ 2911512 h 4774494"/>
              <a:gd name="connsiteX19" fmla="*/ 9269920 w 11520105"/>
              <a:gd name="connsiteY19" fmla="*/ 3569537 h 4774494"/>
              <a:gd name="connsiteX20" fmla="*/ 8022235 w 11520105"/>
              <a:gd name="connsiteY20" fmla="*/ 4082285 h 4774494"/>
              <a:gd name="connsiteX21" fmla="*/ 7167654 w 11520105"/>
              <a:gd name="connsiteY21" fmla="*/ 4313021 h 4774494"/>
              <a:gd name="connsiteX22" fmla="*/ 6501082 w 11520105"/>
              <a:gd name="connsiteY22" fmla="*/ 4458299 h 4774494"/>
              <a:gd name="connsiteX23" fmla="*/ 5646503 w 11520105"/>
              <a:gd name="connsiteY23" fmla="*/ 4612123 h 4774494"/>
              <a:gd name="connsiteX24" fmla="*/ 4945748 w 11520105"/>
              <a:gd name="connsiteY24" fmla="*/ 4671944 h 4774494"/>
              <a:gd name="connsiteX25" fmla="*/ 3612604 w 11520105"/>
              <a:gd name="connsiteY25" fmla="*/ 4757402 h 4774494"/>
              <a:gd name="connsiteX26" fmla="*/ 2954578 w 11520105"/>
              <a:gd name="connsiteY26" fmla="*/ 4774494 h 4774494"/>
              <a:gd name="connsiteX27" fmla="*/ 2202548 w 11520105"/>
              <a:gd name="connsiteY27" fmla="*/ 4765948 h 4774494"/>
              <a:gd name="connsiteX28" fmla="*/ 1185598 w 11520105"/>
              <a:gd name="connsiteY28" fmla="*/ 4765948 h 4774494"/>
              <a:gd name="connsiteX29" fmla="*/ 219924 w 11520105"/>
              <a:gd name="connsiteY29" fmla="*/ 4731765 h 4774494"/>
              <a:gd name="connsiteX30" fmla="*/ 2665 w 11520105"/>
              <a:gd name="connsiteY30"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8022235 w 11520156"/>
              <a:gd name="connsiteY20" fmla="*/ 4082285 h 4774494"/>
              <a:gd name="connsiteX21" fmla="*/ 7167654 w 11520156"/>
              <a:gd name="connsiteY21" fmla="*/ 4313021 h 4774494"/>
              <a:gd name="connsiteX22" fmla="*/ 6501082 w 11520156"/>
              <a:gd name="connsiteY22" fmla="*/ 4458299 h 4774494"/>
              <a:gd name="connsiteX23" fmla="*/ 5646503 w 11520156"/>
              <a:gd name="connsiteY23" fmla="*/ 4612123 h 4774494"/>
              <a:gd name="connsiteX24" fmla="*/ 4945748 w 11520156"/>
              <a:gd name="connsiteY24" fmla="*/ 4671944 h 4774494"/>
              <a:gd name="connsiteX25" fmla="*/ 3612604 w 11520156"/>
              <a:gd name="connsiteY25" fmla="*/ 4757402 h 4774494"/>
              <a:gd name="connsiteX26" fmla="*/ 2954578 w 11520156"/>
              <a:gd name="connsiteY26" fmla="*/ 4774494 h 4774494"/>
              <a:gd name="connsiteX27" fmla="*/ 2202548 w 11520156"/>
              <a:gd name="connsiteY27" fmla="*/ 4765948 h 4774494"/>
              <a:gd name="connsiteX28" fmla="*/ 1185598 w 11520156"/>
              <a:gd name="connsiteY28" fmla="*/ 4765948 h 4774494"/>
              <a:gd name="connsiteX29" fmla="*/ 219924 w 11520156"/>
              <a:gd name="connsiteY29" fmla="*/ 4731765 h 4774494"/>
              <a:gd name="connsiteX30" fmla="*/ 2665 w 11520156"/>
              <a:gd name="connsiteY30"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8022235 w 11520156"/>
              <a:gd name="connsiteY20" fmla="*/ 4082285 h 4774494"/>
              <a:gd name="connsiteX21" fmla="*/ 7167654 w 11520156"/>
              <a:gd name="connsiteY21" fmla="*/ 4313021 h 4774494"/>
              <a:gd name="connsiteX22" fmla="*/ 6501082 w 11520156"/>
              <a:gd name="connsiteY22" fmla="*/ 4458299 h 4774494"/>
              <a:gd name="connsiteX23" fmla="*/ 5646503 w 11520156"/>
              <a:gd name="connsiteY23" fmla="*/ 4612123 h 4774494"/>
              <a:gd name="connsiteX24" fmla="*/ 4945748 w 11520156"/>
              <a:gd name="connsiteY24" fmla="*/ 4671944 h 4774494"/>
              <a:gd name="connsiteX25" fmla="*/ 3612604 w 11520156"/>
              <a:gd name="connsiteY25" fmla="*/ 4757402 h 4774494"/>
              <a:gd name="connsiteX26" fmla="*/ 2954578 w 11520156"/>
              <a:gd name="connsiteY26" fmla="*/ 4774494 h 4774494"/>
              <a:gd name="connsiteX27" fmla="*/ 2202548 w 11520156"/>
              <a:gd name="connsiteY27" fmla="*/ 4765948 h 4774494"/>
              <a:gd name="connsiteX28" fmla="*/ 1185598 w 11520156"/>
              <a:gd name="connsiteY28" fmla="*/ 4765948 h 4774494"/>
              <a:gd name="connsiteX29" fmla="*/ 219924 w 11520156"/>
              <a:gd name="connsiteY29" fmla="*/ 4731765 h 4774494"/>
              <a:gd name="connsiteX30" fmla="*/ 2665 w 11520156"/>
              <a:gd name="connsiteY30"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6501082 w 11520156"/>
              <a:gd name="connsiteY21" fmla="*/ 4458299 h 4774494"/>
              <a:gd name="connsiteX22" fmla="*/ 5646503 w 11520156"/>
              <a:gd name="connsiteY22" fmla="*/ 4612123 h 4774494"/>
              <a:gd name="connsiteX23" fmla="*/ 4945748 w 11520156"/>
              <a:gd name="connsiteY23" fmla="*/ 4671944 h 4774494"/>
              <a:gd name="connsiteX24" fmla="*/ 3612604 w 11520156"/>
              <a:gd name="connsiteY24" fmla="*/ 4757402 h 4774494"/>
              <a:gd name="connsiteX25" fmla="*/ 2954578 w 11520156"/>
              <a:gd name="connsiteY25" fmla="*/ 4774494 h 4774494"/>
              <a:gd name="connsiteX26" fmla="*/ 2202548 w 11520156"/>
              <a:gd name="connsiteY26" fmla="*/ 4765948 h 4774494"/>
              <a:gd name="connsiteX27" fmla="*/ 1185598 w 11520156"/>
              <a:gd name="connsiteY27" fmla="*/ 4765948 h 4774494"/>
              <a:gd name="connsiteX28" fmla="*/ 219924 w 11520156"/>
              <a:gd name="connsiteY28" fmla="*/ 4731765 h 4774494"/>
              <a:gd name="connsiteX29" fmla="*/ 2665 w 11520156"/>
              <a:gd name="connsiteY29"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6501082 w 11520156"/>
              <a:gd name="connsiteY21" fmla="*/ 4458299 h 4774494"/>
              <a:gd name="connsiteX22" fmla="*/ 5646503 w 11520156"/>
              <a:gd name="connsiteY22" fmla="*/ 4612123 h 4774494"/>
              <a:gd name="connsiteX23" fmla="*/ 4945748 w 11520156"/>
              <a:gd name="connsiteY23" fmla="*/ 4671944 h 4774494"/>
              <a:gd name="connsiteX24" fmla="*/ 2954578 w 11520156"/>
              <a:gd name="connsiteY24" fmla="*/ 4774494 h 4774494"/>
              <a:gd name="connsiteX25" fmla="*/ 2202548 w 11520156"/>
              <a:gd name="connsiteY25" fmla="*/ 4765948 h 4774494"/>
              <a:gd name="connsiteX26" fmla="*/ 1185598 w 11520156"/>
              <a:gd name="connsiteY26" fmla="*/ 4765948 h 4774494"/>
              <a:gd name="connsiteX27" fmla="*/ 219924 w 11520156"/>
              <a:gd name="connsiteY27" fmla="*/ 4731765 h 4774494"/>
              <a:gd name="connsiteX28" fmla="*/ 2665 w 11520156"/>
              <a:gd name="connsiteY28"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6501082 w 11520156"/>
              <a:gd name="connsiteY21" fmla="*/ 4458299 h 4774494"/>
              <a:gd name="connsiteX22" fmla="*/ 5646503 w 11520156"/>
              <a:gd name="connsiteY22" fmla="*/ 4612123 h 4774494"/>
              <a:gd name="connsiteX23" fmla="*/ 2954578 w 11520156"/>
              <a:gd name="connsiteY23" fmla="*/ 4774494 h 4774494"/>
              <a:gd name="connsiteX24" fmla="*/ 2202548 w 11520156"/>
              <a:gd name="connsiteY24" fmla="*/ 4765948 h 4774494"/>
              <a:gd name="connsiteX25" fmla="*/ 1185598 w 11520156"/>
              <a:gd name="connsiteY25" fmla="*/ 4765948 h 4774494"/>
              <a:gd name="connsiteX26" fmla="*/ 219924 w 11520156"/>
              <a:gd name="connsiteY26" fmla="*/ 4731765 h 4774494"/>
              <a:gd name="connsiteX27" fmla="*/ 2665 w 11520156"/>
              <a:gd name="connsiteY27"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6501082 w 11520156"/>
              <a:gd name="connsiteY21" fmla="*/ 4458299 h 4774494"/>
              <a:gd name="connsiteX22" fmla="*/ 2954578 w 11520156"/>
              <a:gd name="connsiteY22" fmla="*/ 4774494 h 4774494"/>
              <a:gd name="connsiteX23" fmla="*/ 2202548 w 11520156"/>
              <a:gd name="connsiteY23" fmla="*/ 4765948 h 4774494"/>
              <a:gd name="connsiteX24" fmla="*/ 1185598 w 11520156"/>
              <a:gd name="connsiteY24" fmla="*/ 4765948 h 4774494"/>
              <a:gd name="connsiteX25" fmla="*/ 219924 w 11520156"/>
              <a:gd name="connsiteY25" fmla="*/ 4731765 h 4774494"/>
              <a:gd name="connsiteX26" fmla="*/ 2665 w 11520156"/>
              <a:gd name="connsiteY26"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2954578 w 11520156"/>
              <a:gd name="connsiteY21" fmla="*/ 4774494 h 4774494"/>
              <a:gd name="connsiteX22" fmla="*/ 2202548 w 11520156"/>
              <a:gd name="connsiteY22" fmla="*/ 4765948 h 4774494"/>
              <a:gd name="connsiteX23" fmla="*/ 1185598 w 11520156"/>
              <a:gd name="connsiteY23" fmla="*/ 4765948 h 4774494"/>
              <a:gd name="connsiteX24" fmla="*/ 219924 w 11520156"/>
              <a:gd name="connsiteY24" fmla="*/ 4731765 h 4774494"/>
              <a:gd name="connsiteX25" fmla="*/ 2665 w 11520156"/>
              <a:gd name="connsiteY25"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2954578 w 11520156"/>
              <a:gd name="connsiteY21" fmla="*/ 4774494 h 4774494"/>
              <a:gd name="connsiteX22" fmla="*/ 2202548 w 11520156"/>
              <a:gd name="connsiteY22" fmla="*/ 4765948 h 4774494"/>
              <a:gd name="connsiteX23" fmla="*/ 1185598 w 11520156"/>
              <a:gd name="connsiteY23" fmla="*/ 4765948 h 4774494"/>
              <a:gd name="connsiteX24" fmla="*/ 2665 w 11520156"/>
              <a:gd name="connsiteY24"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10380874 w 11520156"/>
              <a:gd name="connsiteY18" fmla="*/ 2911512 h 4774494"/>
              <a:gd name="connsiteX19" fmla="*/ 9269920 w 11520156"/>
              <a:gd name="connsiteY19" fmla="*/ 3569537 h 4774494"/>
              <a:gd name="connsiteX20" fmla="*/ 7167654 w 11520156"/>
              <a:gd name="connsiteY20" fmla="*/ 4313021 h 4774494"/>
              <a:gd name="connsiteX21" fmla="*/ 2954578 w 11520156"/>
              <a:gd name="connsiteY21" fmla="*/ 4774494 h 4774494"/>
              <a:gd name="connsiteX22" fmla="*/ 2202548 w 11520156"/>
              <a:gd name="connsiteY22" fmla="*/ 4765948 h 4774494"/>
              <a:gd name="connsiteX23" fmla="*/ 2665 w 11520156"/>
              <a:gd name="connsiteY23"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9269920 w 11520156"/>
              <a:gd name="connsiteY18" fmla="*/ 3569537 h 4774494"/>
              <a:gd name="connsiteX19" fmla="*/ 7167654 w 11520156"/>
              <a:gd name="connsiteY19" fmla="*/ 4313021 h 4774494"/>
              <a:gd name="connsiteX20" fmla="*/ 2954578 w 11520156"/>
              <a:gd name="connsiteY20" fmla="*/ 4774494 h 4774494"/>
              <a:gd name="connsiteX21" fmla="*/ 2202548 w 11520156"/>
              <a:gd name="connsiteY21" fmla="*/ 4765948 h 4774494"/>
              <a:gd name="connsiteX22" fmla="*/ 2665 w 11520156"/>
              <a:gd name="connsiteY22" fmla="*/ 4700951 h 4774494"/>
              <a:gd name="connsiteX0" fmla="*/ 0 w 11520156"/>
              <a:gd name="connsiteY0" fmla="*/ 4315626 h 4774494"/>
              <a:gd name="connsiteX1" fmla="*/ 288290 w 11520156"/>
              <a:gd name="connsiteY1" fmla="*/ 4321566 h 4774494"/>
              <a:gd name="connsiteX2" fmla="*/ 809583 w 11520156"/>
              <a:gd name="connsiteY2" fmla="*/ 4313021 h 4774494"/>
              <a:gd name="connsiteX3" fmla="*/ 1365060 w 11520156"/>
              <a:gd name="connsiteY3" fmla="*/ 4270292 h 4774494"/>
              <a:gd name="connsiteX4" fmla="*/ 2125636 w 11520156"/>
              <a:gd name="connsiteY4" fmla="*/ 4150651 h 4774494"/>
              <a:gd name="connsiteX5" fmla="*/ 2817845 w 11520156"/>
              <a:gd name="connsiteY5" fmla="*/ 3988280 h 4774494"/>
              <a:gd name="connsiteX6" fmla="*/ 3903161 w 11520156"/>
              <a:gd name="connsiteY6" fmla="*/ 3672086 h 4774494"/>
              <a:gd name="connsiteX7" fmla="*/ 4928656 w 11520156"/>
              <a:gd name="connsiteY7" fmla="*/ 3278980 h 4774494"/>
              <a:gd name="connsiteX8" fmla="*/ 5851602 w 11520156"/>
              <a:gd name="connsiteY8" fmla="*/ 2826052 h 4774494"/>
              <a:gd name="connsiteX9" fmla="*/ 6800185 w 11520156"/>
              <a:gd name="connsiteY9" fmla="*/ 2227847 h 4774494"/>
              <a:gd name="connsiteX10" fmla="*/ 7492395 w 11520156"/>
              <a:gd name="connsiteY10" fmla="*/ 1732191 h 4774494"/>
              <a:gd name="connsiteX11" fmla="*/ 8167512 w 11520156"/>
              <a:gd name="connsiteY11" fmla="*/ 1151077 h 4774494"/>
              <a:gd name="connsiteX12" fmla="*/ 8791355 w 11520156"/>
              <a:gd name="connsiteY12" fmla="*/ 552871 h 4774494"/>
              <a:gd name="connsiteX13" fmla="*/ 9333978 w 11520156"/>
              <a:gd name="connsiteY13" fmla="*/ 0 h 4774494"/>
              <a:gd name="connsiteX14" fmla="*/ 10809127 w 11520156"/>
              <a:gd name="connsiteY14" fmla="*/ 1101 h 4774494"/>
              <a:gd name="connsiteX15" fmla="*/ 11138610 w 11520156"/>
              <a:gd name="connsiteY15" fmla="*/ 231549 h 4774494"/>
              <a:gd name="connsiteX16" fmla="*/ 11520085 w 11520156"/>
              <a:gd name="connsiteY16" fmla="*/ 448437 h 4774494"/>
              <a:gd name="connsiteX17" fmla="*/ 11518689 w 11520156"/>
              <a:gd name="connsiteY17" fmla="*/ 2029835 h 4774494"/>
              <a:gd name="connsiteX18" fmla="*/ 7167654 w 11520156"/>
              <a:gd name="connsiteY18" fmla="*/ 4313021 h 4774494"/>
              <a:gd name="connsiteX19" fmla="*/ 2954578 w 11520156"/>
              <a:gd name="connsiteY19" fmla="*/ 4774494 h 4774494"/>
              <a:gd name="connsiteX20" fmla="*/ 2202548 w 11520156"/>
              <a:gd name="connsiteY20" fmla="*/ 4765948 h 4774494"/>
              <a:gd name="connsiteX21" fmla="*/ 2665 w 11520156"/>
              <a:gd name="connsiteY21" fmla="*/ 4700951 h 4774494"/>
              <a:gd name="connsiteX0" fmla="*/ 0 w 11520156"/>
              <a:gd name="connsiteY0" fmla="*/ 4315626 h 4765948"/>
              <a:gd name="connsiteX1" fmla="*/ 288290 w 11520156"/>
              <a:gd name="connsiteY1" fmla="*/ 4321566 h 4765948"/>
              <a:gd name="connsiteX2" fmla="*/ 809583 w 11520156"/>
              <a:gd name="connsiteY2" fmla="*/ 4313021 h 4765948"/>
              <a:gd name="connsiteX3" fmla="*/ 1365060 w 11520156"/>
              <a:gd name="connsiteY3" fmla="*/ 4270292 h 4765948"/>
              <a:gd name="connsiteX4" fmla="*/ 2125636 w 11520156"/>
              <a:gd name="connsiteY4" fmla="*/ 4150651 h 4765948"/>
              <a:gd name="connsiteX5" fmla="*/ 2817845 w 11520156"/>
              <a:gd name="connsiteY5" fmla="*/ 3988280 h 4765948"/>
              <a:gd name="connsiteX6" fmla="*/ 3903161 w 11520156"/>
              <a:gd name="connsiteY6" fmla="*/ 3672086 h 4765948"/>
              <a:gd name="connsiteX7" fmla="*/ 4928656 w 11520156"/>
              <a:gd name="connsiteY7" fmla="*/ 3278980 h 4765948"/>
              <a:gd name="connsiteX8" fmla="*/ 5851602 w 11520156"/>
              <a:gd name="connsiteY8" fmla="*/ 2826052 h 4765948"/>
              <a:gd name="connsiteX9" fmla="*/ 6800185 w 11520156"/>
              <a:gd name="connsiteY9" fmla="*/ 2227847 h 4765948"/>
              <a:gd name="connsiteX10" fmla="*/ 7492395 w 11520156"/>
              <a:gd name="connsiteY10" fmla="*/ 1732191 h 4765948"/>
              <a:gd name="connsiteX11" fmla="*/ 8167512 w 11520156"/>
              <a:gd name="connsiteY11" fmla="*/ 1151077 h 4765948"/>
              <a:gd name="connsiteX12" fmla="*/ 8791355 w 11520156"/>
              <a:gd name="connsiteY12" fmla="*/ 552871 h 4765948"/>
              <a:gd name="connsiteX13" fmla="*/ 9333978 w 11520156"/>
              <a:gd name="connsiteY13" fmla="*/ 0 h 4765948"/>
              <a:gd name="connsiteX14" fmla="*/ 10809127 w 11520156"/>
              <a:gd name="connsiteY14" fmla="*/ 1101 h 4765948"/>
              <a:gd name="connsiteX15" fmla="*/ 11138610 w 11520156"/>
              <a:gd name="connsiteY15" fmla="*/ 231549 h 4765948"/>
              <a:gd name="connsiteX16" fmla="*/ 11520085 w 11520156"/>
              <a:gd name="connsiteY16" fmla="*/ 448437 h 4765948"/>
              <a:gd name="connsiteX17" fmla="*/ 11518689 w 11520156"/>
              <a:gd name="connsiteY17" fmla="*/ 2029835 h 4765948"/>
              <a:gd name="connsiteX18" fmla="*/ 7167654 w 11520156"/>
              <a:gd name="connsiteY18" fmla="*/ 4313021 h 4765948"/>
              <a:gd name="connsiteX19" fmla="*/ 2202548 w 11520156"/>
              <a:gd name="connsiteY19" fmla="*/ 4765948 h 4765948"/>
              <a:gd name="connsiteX20" fmla="*/ 2665 w 11520156"/>
              <a:gd name="connsiteY20" fmla="*/ 4700951 h 4765948"/>
              <a:gd name="connsiteX0" fmla="*/ 0 w 11520156"/>
              <a:gd name="connsiteY0" fmla="*/ 4315626 h 4848384"/>
              <a:gd name="connsiteX1" fmla="*/ 288290 w 11520156"/>
              <a:gd name="connsiteY1" fmla="*/ 4321566 h 4848384"/>
              <a:gd name="connsiteX2" fmla="*/ 809583 w 11520156"/>
              <a:gd name="connsiteY2" fmla="*/ 4313021 h 4848384"/>
              <a:gd name="connsiteX3" fmla="*/ 1365060 w 11520156"/>
              <a:gd name="connsiteY3" fmla="*/ 4270292 h 4848384"/>
              <a:gd name="connsiteX4" fmla="*/ 2125636 w 11520156"/>
              <a:gd name="connsiteY4" fmla="*/ 4150651 h 4848384"/>
              <a:gd name="connsiteX5" fmla="*/ 2817845 w 11520156"/>
              <a:gd name="connsiteY5" fmla="*/ 3988280 h 4848384"/>
              <a:gd name="connsiteX6" fmla="*/ 3903161 w 11520156"/>
              <a:gd name="connsiteY6" fmla="*/ 3672086 h 4848384"/>
              <a:gd name="connsiteX7" fmla="*/ 4928656 w 11520156"/>
              <a:gd name="connsiteY7" fmla="*/ 3278980 h 4848384"/>
              <a:gd name="connsiteX8" fmla="*/ 5851602 w 11520156"/>
              <a:gd name="connsiteY8" fmla="*/ 2826052 h 4848384"/>
              <a:gd name="connsiteX9" fmla="*/ 6800185 w 11520156"/>
              <a:gd name="connsiteY9" fmla="*/ 2227847 h 4848384"/>
              <a:gd name="connsiteX10" fmla="*/ 7492395 w 11520156"/>
              <a:gd name="connsiteY10" fmla="*/ 1732191 h 4848384"/>
              <a:gd name="connsiteX11" fmla="*/ 8167512 w 11520156"/>
              <a:gd name="connsiteY11" fmla="*/ 1151077 h 4848384"/>
              <a:gd name="connsiteX12" fmla="*/ 8791355 w 11520156"/>
              <a:gd name="connsiteY12" fmla="*/ 552871 h 4848384"/>
              <a:gd name="connsiteX13" fmla="*/ 9333978 w 11520156"/>
              <a:gd name="connsiteY13" fmla="*/ 0 h 4848384"/>
              <a:gd name="connsiteX14" fmla="*/ 10809127 w 11520156"/>
              <a:gd name="connsiteY14" fmla="*/ 1101 h 4848384"/>
              <a:gd name="connsiteX15" fmla="*/ 11138610 w 11520156"/>
              <a:gd name="connsiteY15" fmla="*/ 231549 h 4848384"/>
              <a:gd name="connsiteX16" fmla="*/ 11520085 w 11520156"/>
              <a:gd name="connsiteY16" fmla="*/ 448437 h 4848384"/>
              <a:gd name="connsiteX17" fmla="*/ 11518689 w 11520156"/>
              <a:gd name="connsiteY17" fmla="*/ 2029835 h 4848384"/>
              <a:gd name="connsiteX18" fmla="*/ 5620060 w 11520156"/>
              <a:gd name="connsiteY18" fmla="*/ 4617821 h 4848384"/>
              <a:gd name="connsiteX19" fmla="*/ 2202548 w 11520156"/>
              <a:gd name="connsiteY19" fmla="*/ 4765948 h 4848384"/>
              <a:gd name="connsiteX20" fmla="*/ 2665 w 11520156"/>
              <a:gd name="connsiteY20" fmla="*/ 4700951 h 4848384"/>
              <a:gd name="connsiteX0" fmla="*/ 0 w 11520156"/>
              <a:gd name="connsiteY0" fmla="*/ 4315626 h 4816897"/>
              <a:gd name="connsiteX1" fmla="*/ 288290 w 11520156"/>
              <a:gd name="connsiteY1" fmla="*/ 4321566 h 4816897"/>
              <a:gd name="connsiteX2" fmla="*/ 809583 w 11520156"/>
              <a:gd name="connsiteY2" fmla="*/ 4313021 h 4816897"/>
              <a:gd name="connsiteX3" fmla="*/ 1365060 w 11520156"/>
              <a:gd name="connsiteY3" fmla="*/ 4270292 h 4816897"/>
              <a:gd name="connsiteX4" fmla="*/ 2125636 w 11520156"/>
              <a:gd name="connsiteY4" fmla="*/ 4150651 h 4816897"/>
              <a:gd name="connsiteX5" fmla="*/ 2817845 w 11520156"/>
              <a:gd name="connsiteY5" fmla="*/ 3988280 h 4816897"/>
              <a:gd name="connsiteX6" fmla="*/ 3903161 w 11520156"/>
              <a:gd name="connsiteY6" fmla="*/ 3672086 h 4816897"/>
              <a:gd name="connsiteX7" fmla="*/ 4928656 w 11520156"/>
              <a:gd name="connsiteY7" fmla="*/ 3278980 h 4816897"/>
              <a:gd name="connsiteX8" fmla="*/ 5851602 w 11520156"/>
              <a:gd name="connsiteY8" fmla="*/ 2826052 h 4816897"/>
              <a:gd name="connsiteX9" fmla="*/ 6800185 w 11520156"/>
              <a:gd name="connsiteY9" fmla="*/ 2227847 h 4816897"/>
              <a:gd name="connsiteX10" fmla="*/ 7492395 w 11520156"/>
              <a:gd name="connsiteY10" fmla="*/ 1732191 h 4816897"/>
              <a:gd name="connsiteX11" fmla="*/ 8167512 w 11520156"/>
              <a:gd name="connsiteY11" fmla="*/ 1151077 h 4816897"/>
              <a:gd name="connsiteX12" fmla="*/ 8791355 w 11520156"/>
              <a:gd name="connsiteY12" fmla="*/ 552871 h 4816897"/>
              <a:gd name="connsiteX13" fmla="*/ 9333978 w 11520156"/>
              <a:gd name="connsiteY13" fmla="*/ 0 h 4816897"/>
              <a:gd name="connsiteX14" fmla="*/ 10809127 w 11520156"/>
              <a:gd name="connsiteY14" fmla="*/ 1101 h 4816897"/>
              <a:gd name="connsiteX15" fmla="*/ 11138610 w 11520156"/>
              <a:gd name="connsiteY15" fmla="*/ 231549 h 4816897"/>
              <a:gd name="connsiteX16" fmla="*/ 11520085 w 11520156"/>
              <a:gd name="connsiteY16" fmla="*/ 448437 h 4816897"/>
              <a:gd name="connsiteX17" fmla="*/ 11518689 w 11520156"/>
              <a:gd name="connsiteY17" fmla="*/ 2029835 h 4816897"/>
              <a:gd name="connsiteX18" fmla="*/ 5620060 w 11520156"/>
              <a:gd name="connsiteY18" fmla="*/ 4617821 h 4816897"/>
              <a:gd name="connsiteX19" fmla="*/ 2202548 w 11520156"/>
              <a:gd name="connsiteY19" fmla="*/ 4765948 h 4816897"/>
              <a:gd name="connsiteX20" fmla="*/ 2665 w 11520156"/>
              <a:gd name="connsiteY20" fmla="*/ 4700951 h 4816897"/>
              <a:gd name="connsiteX0" fmla="*/ 0 w 11520156"/>
              <a:gd name="connsiteY0" fmla="*/ 4315626 h 4835200"/>
              <a:gd name="connsiteX1" fmla="*/ 288290 w 11520156"/>
              <a:gd name="connsiteY1" fmla="*/ 4321566 h 4835200"/>
              <a:gd name="connsiteX2" fmla="*/ 809583 w 11520156"/>
              <a:gd name="connsiteY2" fmla="*/ 4313021 h 4835200"/>
              <a:gd name="connsiteX3" fmla="*/ 1365060 w 11520156"/>
              <a:gd name="connsiteY3" fmla="*/ 4270292 h 4835200"/>
              <a:gd name="connsiteX4" fmla="*/ 2125636 w 11520156"/>
              <a:gd name="connsiteY4" fmla="*/ 4150651 h 4835200"/>
              <a:gd name="connsiteX5" fmla="*/ 2817845 w 11520156"/>
              <a:gd name="connsiteY5" fmla="*/ 3988280 h 4835200"/>
              <a:gd name="connsiteX6" fmla="*/ 3903161 w 11520156"/>
              <a:gd name="connsiteY6" fmla="*/ 3672086 h 4835200"/>
              <a:gd name="connsiteX7" fmla="*/ 4928656 w 11520156"/>
              <a:gd name="connsiteY7" fmla="*/ 3278980 h 4835200"/>
              <a:gd name="connsiteX8" fmla="*/ 5851602 w 11520156"/>
              <a:gd name="connsiteY8" fmla="*/ 2826052 h 4835200"/>
              <a:gd name="connsiteX9" fmla="*/ 6800185 w 11520156"/>
              <a:gd name="connsiteY9" fmla="*/ 2227847 h 4835200"/>
              <a:gd name="connsiteX10" fmla="*/ 7492395 w 11520156"/>
              <a:gd name="connsiteY10" fmla="*/ 1732191 h 4835200"/>
              <a:gd name="connsiteX11" fmla="*/ 8167512 w 11520156"/>
              <a:gd name="connsiteY11" fmla="*/ 1151077 h 4835200"/>
              <a:gd name="connsiteX12" fmla="*/ 8791355 w 11520156"/>
              <a:gd name="connsiteY12" fmla="*/ 552871 h 4835200"/>
              <a:gd name="connsiteX13" fmla="*/ 9333978 w 11520156"/>
              <a:gd name="connsiteY13" fmla="*/ 0 h 4835200"/>
              <a:gd name="connsiteX14" fmla="*/ 10809127 w 11520156"/>
              <a:gd name="connsiteY14" fmla="*/ 1101 h 4835200"/>
              <a:gd name="connsiteX15" fmla="*/ 11138610 w 11520156"/>
              <a:gd name="connsiteY15" fmla="*/ 231549 h 4835200"/>
              <a:gd name="connsiteX16" fmla="*/ 11520085 w 11520156"/>
              <a:gd name="connsiteY16" fmla="*/ 448437 h 4835200"/>
              <a:gd name="connsiteX17" fmla="*/ 11518689 w 11520156"/>
              <a:gd name="connsiteY17" fmla="*/ 2029835 h 4835200"/>
              <a:gd name="connsiteX18" fmla="*/ 5620060 w 11520156"/>
              <a:gd name="connsiteY18" fmla="*/ 4617821 h 4835200"/>
              <a:gd name="connsiteX19" fmla="*/ 2665 w 11520156"/>
              <a:gd name="connsiteY19" fmla="*/ 4700951 h 4835200"/>
              <a:gd name="connsiteX0" fmla="*/ 0 w 11520156"/>
              <a:gd name="connsiteY0" fmla="*/ 4315626 h 4783100"/>
              <a:gd name="connsiteX1" fmla="*/ 288290 w 11520156"/>
              <a:gd name="connsiteY1" fmla="*/ 4321566 h 4783100"/>
              <a:gd name="connsiteX2" fmla="*/ 809583 w 11520156"/>
              <a:gd name="connsiteY2" fmla="*/ 4313021 h 4783100"/>
              <a:gd name="connsiteX3" fmla="*/ 1365060 w 11520156"/>
              <a:gd name="connsiteY3" fmla="*/ 4270292 h 4783100"/>
              <a:gd name="connsiteX4" fmla="*/ 2125636 w 11520156"/>
              <a:gd name="connsiteY4" fmla="*/ 4150651 h 4783100"/>
              <a:gd name="connsiteX5" fmla="*/ 2817845 w 11520156"/>
              <a:gd name="connsiteY5" fmla="*/ 3988280 h 4783100"/>
              <a:gd name="connsiteX6" fmla="*/ 3903161 w 11520156"/>
              <a:gd name="connsiteY6" fmla="*/ 3672086 h 4783100"/>
              <a:gd name="connsiteX7" fmla="*/ 4928656 w 11520156"/>
              <a:gd name="connsiteY7" fmla="*/ 3278980 h 4783100"/>
              <a:gd name="connsiteX8" fmla="*/ 5851602 w 11520156"/>
              <a:gd name="connsiteY8" fmla="*/ 2826052 h 4783100"/>
              <a:gd name="connsiteX9" fmla="*/ 6800185 w 11520156"/>
              <a:gd name="connsiteY9" fmla="*/ 2227847 h 4783100"/>
              <a:gd name="connsiteX10" fmla="*/ 7492395 w 11520156"/>
              <a:gd name="connsiteY10" fmla="*/ 1732191 h 4783100"/>
              <a:gd name="connsiteX11" fmla="*/ 8167512 w 11520156"/>
              <a:gd name="connsiteY11" fmla="*/ 1151077 h 4783100"/>
              <a:gd name="connsiteX12" fmla="*/ 8791355 w 11520156"/>
              <a:gd name="connsiteY12" fmla="*/ 552871 h 4783100"/>
              <a:gd name="connsiteX13" fmla="*/ 9333978 w 11520156"/>
              <a:gd name="connsiteY13" fmla="*/ 0 h 4783100"/>
              <a:gd name="connsiteX14" fmla="*/ 10809127 w 11520156"/>
              <a:gd name="connsiteY14" fmla="*/ 1101 h 4783100"/>
              <a:gd name="connsiteX15" fmla="*/ 11138610 w 11520156"/>
              <a:gd name="connsiteY15" fmla="*/ 231549 h 4783100"/>
              <a:gd name="connsiteX16" fmla="*/ 11520085 w 11520156"/>
              <a:gd name="connsiteY16" fmla="*/ 448437 h 4783100"/>
              <a:gd name="connsiteX17" fmla="*/ 11518689 w 11520156"/>
              <a:gd name="connsiteY17" fmla="*/ 2029835 h 4783100"/>
              <a:gd name="connsiteX18" fmla="*/ 5620060 w 11520156"/>
              <a:gd name="connsiteY18" fmla="*/ 4617821 h 4783100"/>
              <a:gd name="connsiteX19" fmla="*/ 2665 w 11520156"/>
              <a:gd name="connsiteY19" fmla="*/ 4700951 h 4783100"/>
              <a:gd name="connsiteX0" fmla="*/ 0 w 11520156"/>
              <a:gd name="connsiteY0" fmla="*/ 4315626 h 4859789"/>
              <a:gd name="connsiteX1" fmla="*/ 288290 w 11520156"/>
              <a:gd name="connsiteY1" fmla="*/ 4321566 h 4859789"/>
              <a:gd name="connsiteX2" fmla="*/ 809583 w 11520156"/>
              <a:gd name="connsiteY2" fmla="*/ 4313021 h 4859789"/>
              <a:gd name="connsiteX3" fmla="*/ 1365060 w 11520156"/>
              <a:gd name="connsiteY3" fmla="*/ 4270292 h 4859789"/>
              <a:gd name="connsiteX4" fmla="*/ 2125636 w 11520156"/>
              <a:gd name="connsiteY4" fmla="*/ 4150651 h 4859789"/>
              <a:gd name="connsiteX5" fmla="*/ 2817845 w 11520156"/>
              <a:gd name="connsiteY5" fmla="*/ 3988280 h 4859789"/>
              <a:gd name="connsiteX6" fmla="*/ 3903161 w 11520156"/>
              <a:gd name="connsiteY6" fmla="*/ 3672086 h 4859789"/>
              <a:gd name="connsiteX7" fmla="*/ 4928656 w 11520156"/>
              <a:gd name="connsiteY7" fmla="*/ 3278980 h 4859789"/>
              <a:gd name="connsiteX8" fmla="*/ 5851602 w 11520156"/>
              <a:gd name="connsiteY8" fmla="*/ 2826052 h 4859789"/>
              <a:gd name="connsiteX9" fmla="*/ 6800185 w 11520156"/>
              <a:gd name="connsiteY9" fmla="*/ 2227847 h 4859789"/>
              <a:gd name="connsiteX10" fmla="*/ 7492395 w 11520156"/>
              <a:gd name="connsiteY10" fmla="*/ 1732191 h 4859789"/>
              <a:gd name="connsiteX11" fmla="*/ 8167512 w 11520156"/>
              <a:gd name="connsiteY11" fmla="*/ 1151077 h 4859789"/>
              <a:gd name="connsiteX12" fmla="*/ 8791355 w 11520156"/>
              <a:gd name="connsiteY12" fmla="*/ 552871 h 4859789"/>
              <a:gd name="connsiteX13" fmla="*/ 9333978 w 11520156"/>
              <a:gd name="connsiteY13" fmla="*/ 0 h 4859789"/>
              <a:gd name="connsiteX14" fmla="*/ 10809127 w 11520156"/>
              <a:gd name="connsiteY14" fmla="*/ 1101 h 4859789"/>
              <a:gd name="connsiteX15" fmla="*/ 11138610 w 11520156"/>
              <a:gd name="connsiteY15" fmla="*/ 231549 h 4859789"/>
              <a:gd name="connsiteX16" fmla="*/ 11520085 w 11520156"/>
              <a:gd name="connsiteY16" fmla="*/ 448437 h 4859789"/>
              <a:gd name="connsiteX17" fmla="*/ 11518689 w 11520156"/>
              <a:gd name="connsiteY17" fmla="*/ 2029835 h 4859789"/>
              <a:gd name="connsiteX18" fmla="*/ 5620060 w 11520156"/>
              <a:gd name="connsiteY18" fmla="*/ 4617821 h 4859789"/>
              <a:gd name="connsiteX19" fmla="*/ 10034 w 11520156"/>
              <a:gd name="connsiteY19" fmla="*/ 4760424 h 4859789"/>
              <a:gd name="connsiteX0" fmla="*/ 0 w 11520156"/>
              <a:gd name="connsiteY0" fmla="*/ 4315626 h 4864303"/>
              <a:gd name="connsiteX1" fmla="*/ 288290 w 11520156"/>
              <a:gd name="connsiteY1" fmla="*/ 4321566 h 4864303"/>
              <a:gd name="connsiteX2" fmla="*/ 809583 w 11520156"/>
              <a:gd name="connsiteY2" fmla="*/ 4313021 h 4864303"/>
              <a:gd name="connsiteX3" fmla="*/ 1365060 w 11520156"/>
              <a:gd name="connsiteY3" fmla="*/ 4270292 h 4864303"/>
              <a:gd name="connsiteX4" fmla="*/ 2125636 w 11520156"/>
              <a:gd name="connsiteY4" fmla="*/ 4150651 h 4864303"/>
              <a:gd name="connsiteX5" fmla="*/ 2817845 w 11520156"/>
              <a:gd name="connsiteY5" fmla="*/ 3988280 h 4864303"/>
              <a:gd name="connsiteX6" fmla="*/ 3903161 w 11520156"/>
              <a:gd name="connsiteY6" fmla="*/ 3672086 h 4864303"/>
              <a:gd name="connsiteX7" fmla="*/ 4928656 w 11520156"/>
              <a:gd name="connsiteY7" fmla="*/ 3278980 h 4864303"/>
              <a:gd name="connsiteX8" fmla="*/ 5851602 w 11520156"/>
              <a:gd name="connsiteY8" fmla="*/ 2826052 h 4864303"/>
              <a:gd name="connsiteX9" fmla="*/ 6800185 w 11520156"/>
              <a:gd name="connsiteY9" fmla="*/ 2227847 h 4864303"/>
              <a:gd name="connsiteX10" fmla="*/ 7492395 w 11520156"/>
              <a:gd name="connsiteY10" fmla="*/ 1732191 h 4864303"/>
              <a:gd name="connsiteX11" fmla="*/ 8167512 w 11520156"/>
              <a:gd name="connsiteY11" fmla="*/ 1151077 h 4864303"/>
              <a:gd name="connsiteX12" fmla="*/ 8791355 w 11520156"/>
              <a:gd name="connsiteY12" fmla="*/ 552871 h 4864303"/>
              <a:gd name="connsiteX13" fmla="*/ 9333978 w 11520156"/>
              <a:gd name="connsiteY13" fmla="*/ 0 h 4864303"/>
              <a:gd name="connsiteX14" fmla="*/ 10809127 w 11520156"/>
              <a:gd name="connsiteY14" fmla="*/ 1101 h 4864303"/>
              <a:gd name="connsiteX15" fmla="*/ 11138610 w 11520156"/>
              <a:gd name="connsiteY15" fmla="*/ 231549 h 4864303"/>
              <a:gd name="connsiteX16" fmla="*/ 11520085 w 11520156"/>
              <a:gd name="connsiteY16" fmla="*/ 448437 h 4864303"/>
              <a:gd name="connsiteX17" fmla="*/ 11518689 w 11520156"/>
              <a:gd name="connsiteY17" fmla="*/ 2029835 h 4864303"/>
              <a:gd name="connsiteX18" fmla="*/ 5620060 w 11520156"/>
              <a:gd name="connsiteY18" fmla="*/ 4617821 h 4864303"/>
              <a:gd name="connsiteX19" fmla="*/ 10034 w 11520156"/>
              <a:gd name="connsiteY19" fmla="*/ 4760424 h 4864303"/>
              <a:gd name="connsiteX0" fmla="*/ 0 w 11520156"/>
              <a:gd name="connsiteY0" fmla="*/ 4315626 h 4876033"/>
              <a:gd name="connsiteX1" fmla="*/ 288290 w 11520156"/>
              <a:gd name="connsiteY1" fmla="*/ 4321566 h 4876033"/>
              <a:gd name="connsiteX2" fmla="*/ 809583 w 11520156"/>
              <a:gd name="connsiteY2" fmla="*/ 4313021 h 4876033"/>
              <a:gd name="connsiteX3" fmla="*/ 1365060 w 11520156"/>
              <a:gd name="connsiteY3" fmla="*/ 4270292 h 4876033"/>
              <a:gd name="connsiteX4" fmla="*/ 2125636 w 11520156"/>
              <a:gd name="connsiteY4" fmla="*/ 4150651 h 4876033"/>
              <a:gd name="connsiteX5" fmla="*/ 2817845 w 11520156"/>
              <a:gd name="connsiteY5" fmla="*/ 3988280 h 4876033"/>
              <a:gd name="connsiteX6" fmla="*/ 3903161 w 11520156"/>
              <a:gd name="connsiteY6" fmla="*/ 3672086 h 4876033"/>
              <a:gd name="connsiteX7" fmla="*/ 4928656 w 11520156"/>
              <a:gd name="connsiteY7" fmla="*/ 3278980 h 4876033"/>
              <a:gd name="connsiteX8" fmla="*/ 5851602 w 11520156"/>
              <a:gd name="connsiteY8" fmla="*/ 2826052 h 4876033"/>
              <a:gd name="connsiteX9" fmla="*/ 6800185 w 11520156"/>
              <a:gd name="connsiteY9" fmla="*/ 2227847 h 4876033"/>
              <a:gd name="connsiteX10" fmla="*/ 7492395 w 11520156"/>
              <a:gd name="connsiteY10" fmla="*/ 1732191 h 4876033"/>
              <a:gd name="connsiteX11" fmla="*/ 8167512 w 11520156"/>
              <a:gd name="connsiteY11" fmla="*/ 1151077 h 4876033"/>
              <a:gd name="connsiteX12" fmla="*/ 8791355 w 11520156"/>
              <a:gd name="connsiteY12" fmla="*/ 552871 h 4876033"/>
              <a:gd name="connsiteX13" fmla="*/ 9333978 w 11520156"/>
              <a:gd name="connsiteY13" fmla="*/ 0 h 4876033"/>
              <a:gd name="connsiteX14" fmla="*/ 10809127 w 11520156"/>
              <a:gd name="connsiteY14" fmla="*/ 1101 h 4876033"/>
              <a:gd name="connsiteX15" fmla="*/ 11138610 w 11520156"/>
              <a:gd name="connsiteY15" fmla="*/ 231549 h 4876033"/>
              <a:gd name="connsiteX16" fmla="*/ 11520085 w 11520156"/>
              <a:gd name="connsiteY16" fmla="*/ 448437 h 4876033"/>
              <a:gd name="connsiteX17" fmla="*/ 11518689 w 11520156"/>
              <a:gd name="connsiteY17" fmla="*/ 2029835 h 4876033"/>
              <a:gd name="connsiteX18" fmla="*/ 5620060 w 11520156"/>
              <a:gd name="connsiteY18" fmla="*/ 4617821 h 4876033"/>
              <a:gd name="connsiteX19" fmla="*/ 10034 w 11520156"/>
              <a:gd name="connsiteY19" fmla="*/ 4760424 h 4876033"/>
              <a:gd name="connsiteX0" fmla="*/ 0 w 11520156"/>
              <a:gd name="connsiteY0" fmla="*/ 4315626 h 4778996"/>
              <a:gd name="connsiteX1" fmla="*/ 288290 w 11520156"/>
              <a:gd name="connsiteY1" fmla="*/ 4321566 h 4778996"/>
              <a:gd name="connsiteX2" fmla="*/ 809583 w 11520156"/>
              <a:gd name="connsiteY2" fmla="*/ 4313021 h 4778996"/>
              <a:gd name="connsiteX3" fmla="*/ 1365060 w 11520156"/>
              <a:gd name="connsiteY3" fmla="*/ 4270292 h 4778996"/>
              <a:gd name="connsiteX4" fmla="*/ 2125636 w 11520156"/>
              <a:gd name="connsiteY4" fmla="*/ 4150651 h 4778996"/>
              <a:gd name="connsiteX5" fmla="*/ 2817845 w 11520156"/>
              <a:gd name="connsiteY5" fmla="*/ 3988280 h 4778996"/>
              <a:gd name="connsiteX6" fmla="*/ 3903161 w 11520156"/>
              <a:gd name="connsiteY6" fmla="*/ 3672086 h 4778996"/>
              <a:gd name="connsiteX7" fmla="*/ 4928656 w 11520156"/>
              <a:gd name="connsiteY7" fmla="*/ 3278980 h 4778996"/>
              <a:gd name="connsiteX8" fmla="*/ 5851602 w 11520156"/>
              <a:gd name="connsiteY8" fmla="*/ 2826052 h 4778996"/>
              <a:gd name="connsiteX9" fmla="*/ 6800185 w 11520156"/>
              <a:gd name="connsiteY9" fmla="*/ 2227847 h 4778996"/>
              <a:gd name="connsiteX10" fmla="*/ 7492395 w 11520156"/>
              <a:gd name="connsiteY10" fmla="*/ 1732191 h 4778996"/>
              <a:gd name="connsiteX11" fmla="*/ 8167512 w 11520156"/>
              <a:gd name="connsiteY11" fmla="*/ 1151077 h 4778996"/>
              <a:gd name="connsiteX12" fmla="*/ 8791355 w 11520156"/>
              <a:gd name="connsiteY12" fmla="*/ 552871 h 4778996"/>
              <a:gd name="connsiteX13" fmla="*/ 9333978 w 11520156"/>
              <a:gd name="connsiteY13" fmla="*/ 0 h 4778996"/>
              <a:gd name="connsiteX14" fmla="*/ 10809127 w 11520156"/>
              <a:gd name="connsiteY14" fmla="*/ 1101 h 4778996"/>
              <a:gd name="connsiteX15" fmla="*/ 11138610 w 11520156"/>
              <a:gd name="connsiteY15" fmla="*/ 231549 h 4778996"/>
              <a:gd name="connsiteX16" fmla="*/ 11520085 w 11520156"/>
              <a:gd name="connsiteY16" fmla="*/ 448437 h 4778996"/>
              <a:gd name="connsiteX17" fmla="*/ 11518689 w 11520156"/>
              <a:gd name="connsiteY17" fmla="*/ 2029835 h 4778996"/>
              <a:gd name="connsiteX18" fmla="*/ 5620060 w 11520156"/>
              <a:gd name="connsiteY18" fmla="*/ 4617821 h 4778996"/>
              <a:gd name="connsiteX19" fmla="*/ 10034 w 11520156"/>
              <a:gd name="connsiteY19" fmla="*/ 4760424 h 4778996"/>
              <a:gd name="connsiteX0" fmla="*/ 0 w 11520156"/>
              <a:gd name="connsiteY0" fmla="*/ 4315626 h 4794319"/>
              <a:gd name="connsiteX1" fmla="*/ 288290 w 11520156"/>
              <a:gd name="connsiteY1" fmla="*/ 4321566 h 4794319"/>
              <a:gd name="connsiteX2" fmla="*/ 809583 w 11520156"/>
              <a:gd name="connsiteY2" fmla="*/ 4313021 h 4794319"/>
              <a:gd name="connsiteX3" fmla="*/ 1365060 w 11520156"/>
              <a:gd name="connsiteY3" fmla="*/ 4270292 h 4794319"/>
              <a:gd name="connsiteX4" fmla="*/ 2125636 w 11520156"/>
              <a:gd name="connsiteY4" fmla="*/ 4150651 h 4794319"/>
              <a:gd name="connsiteX5" fmla="*/ 2817845 w 11520156"/>
              <a:gd name="connsiteY5" fmla="*/ 3988280 h 4794319"/>
              <a:gd name="connsiteX6" fmla="*/ 3903161 w 11520156"/>
              <a:gd name="connsiteY6" fmla="*/ 3672086 h 4794319"/>
              <a:gd name="connsiteX7" fmla="*/ 4928656 w 11520156"/>
              <a:gd name="connsiteY7" fmla="*/ 3278980 h 4794319"/>
              <a:gd name="connsiteX8" fmla="*/ 5851602 w 11520156"/>
              <a:gd name="connsiteY8" fmla="*/ 2826052 h 4794319"/>
              <a:gd name="connsiteX9" fmla="*/ 6800185 w 11520156"/>
              <a:gd name="connsiteY9" fmla="*/ 2227847 h 4794319"/>
              <a:gd name="connsiteX10" fmla="*/ 7492395 w 11520156"/>
              <a:gd name="connsiteY10" fmla="*/ 1732191 h 4794319"/>
              <a:gd name="connsiteX11" fmla="*/ 8167512 w 11520156"/>
              <a:gd name="connsiteY11" fmla="*/ 1151077 h 4794319"/>
              <a:gd name="connsiteX12" fmla="*/ 8791355 w 11520156"/>
              <a:gd name="connsiteY12" fmla="*/ 552871 h 4794319"/>
              <a:gd name="connsiteX13" fmla="*/ 9333978 w 11520156"/>
              <a:gd name="connsiteY13" fmla="*/ 0 h 4794319"/>
              <a:gd name="connsiteX14" fmla="*/ 10809127 w 11520156"/>
              <a:gd name="connsiteY14" fmla="*/ 1101 h 4794319"/>
              <a:gd name="connsiteX15" fmla="*/ 11138610 w 11520156"/>
              <a:gd name="connsiteY15" fmla="*/ 231549 h 4794319"/>
              <a:gd name="connsiteX16" fmla="*/ 11520085 w 11520156"/>
              <a:gd name="connsiteY16" fmla="*/ 448437 h 4794319"/>
              <a:gd name="connsiteX17" fmla="*/ 11518689 w 11520156"/>
              <a:gd name="connsiteY17" fmla="*/ 2029835 h 4794319"/>
              <a:gd name="connsiteX18" fmla="*/ 5620060 w 11520156"/>
              <a:gd name="connsiteY18" fmla="*/ 4617821 h 4794319"/>
              <a:gd name="connsiteX19" fmla="*/ 10034 w 11520156"/>
              <a:gd name="connsiteY19" fmla="*/ 4760424 h 4794319"/>
              <a:gd name="connsiteX0" fmla="*/ 0 w 11520156"/>
              <a:gd name="connsiteY0" fmla="*/ 4315626 h 4810556"/>
              <a:gd name="connsiteX1" fmla="*/ 288290 w 11520156"/>
              <a:gd name="connsiteY1" fmla="*/ 4321566 h 4810556"/>
              <a:gd name="connsiteX2" fmla="*/ 809583 w 11520156"/>
              <a:gd name="connsiteY2" fmla="*/ 4313021 h 4810556"/>
              <a:gd name="connsiteX3" fmla="*/ 1365060 w 11520156"/>
              <a:gd name="connsiteY3" fmla="*/ 4270292 h 4810556"/>
              <a:gd name="connsiteX4" fmla="*/ 2125636 w 11520156"/>
              <a:gd name="connsiteY4" fmla="*/ 4150651 h 4810556"/>
              <a:gd name="connsiteX5" fmla="*/ 2817845 w 11520156"/>
              <a:gd name="connsiteY5" fmla="*/ 3988280 h 4810556"/>
              <a:gd name="connsiteX6" fmla="*/ 3903161 w 11520156"/>
              <a:gd name="connsiteY6" fmla="*/ 3672086 h 4810556"/>
              <a:gd name="connsiteX7" fmla="*/ 4928656 w 11520156"/>
              <a:gd name="connsiteY7" fmla="*/ 3278980 h 4810556"/>
              <a:gd name="connsiteX8" fmla="*/ 5851602 w 11520156"/>
              <a:gd name="connsiteY8" fmla="*/ 2826052 h 4810556"/>
              <a:gd name="connsiteX9" fmla="*/ 6800185 w 11520156"/>
              <a:gd name="connsiteY9" fmla="*/ 2227847 h 4810556"/>
              <a:gd name="connsiteX10" fmla="*/ 7492395 w 11520156"/>
              <a:gd name="connsiteY10" fmla="*/ 1732191 h 4810556"/>
              <a:gd name="connsiteX11" fmla="*/ 8167512 w 11520156"/>
              <a:gd name="connsiteY11" fmla="*/ 1151077 h 4810556"/>
              <a:gd name="connsiteX12" fmla="*/ 8791355 w 11520156"/>
              <a:gd name="connsiteY12" fmla="*/ 552871 h 4810556"/>
              <a:gd name="connsiteX13" fmla="*/ 9333978 w 11520156"/>
              <a:gd name="connsiteY13" fmla="*/ 0 h 4810556"/>
              <a:gd name="connsiteX14" fmla="*/ 10809127 w 11520156"/>
              <a:gd name="connsiteY14" fmla="*/ 1101 h 4810556"/>
              <a:gd name="connsiteX15" fmla="*/ 11138610 w 11520156"/>
              <a:gd name="connsiteY15" fmla="*/ 231549 h 4810556"/>
              <a:gd name="connsiteX16" fmla="*/ 11520085 w 11520156"/>
              <a:gd name="connsiteY16" fmla="*/ 448437 h 4810556"/>
              <a:gd name="connsiteX17" fmla="*/ 11518689 w 11520156"/>
              <a:gd name="connsiteY17" fmla="*/ 2029835 h 4810556"/>
              <a:gd name="connsiteX18" fmla="*/ 5332650 w 11520156"/>
              <a:gd name="connsiteY18" fmla="*/ 4654992 h 4810556"/>
              <a:gd name="connsiteX19" fmla="*/ 10034 w 11520156"/>
              <a:gd name="connsiteY19" fmla="*/ 4760424 h 4810556"/>
              <a:gd name="connsiteX0" fmla="*/ 0 w 11520156"/>
              <a:gd name="connsiteY0" fmla="*/ 4315626 h 4790231"/>
              <a:gd name="connsiteX1" fmla="*/ 288290 w 11520156"/>
              <a:gd name="connsiteY1" fmla="*/ 4321566 h 4790231"/>
              <a:gd name="connsiteX2" fmla="*/ 809583 w 11520156"/>
              <a:gd name="connsiteY2" fmla="*/ 4313021 h 4790231"/>
              <a:gd name="connsiteX3" fmla="*/ 1365060 w 11520156"/>
              <a:gd name="connsiteY3" fmla="*/ 4270292 h 4790231"/>
              <a:gd name="connsiteX4" fmla="*/ 2125636 w 11520156"/>
              <a:gd name="connsiteY4" fmla="*/ 4150651 h 4790231"/>
              <a:gd name="connsiteX5" fmla="*/ 2817845 w 11520156"/>
              <a:gd name="connsiteY5" fmla="*/ 3988280 h 4790231"/>
              <a:gd name="connsiteX6" fmla="*/ 3903161 w 11520156"/>
              <a:gd name="connsiteY6" fmla="*/ 3672086 h 4790231"/>
              <a:gd name="connsiteX7" fmla="*/ 4928656 w 11520156"/>
              <a:gd name="connsiteY7" fmla="*/ 3278980 h 4790231"/>
              <a:gd name="connsiteX8" fmla="*/ 5851602 w 11520156"/>
              <a:gd name="connsiteY8" fmla="*/ 2826052 h 4790231"/>
              <a:gd name="connsiteX9" fmla="*/ 6800185 w 11520156"/>
              <a:gd name="connsiteY9" fmla="*/ 2227847 h 4790231"/>
              <a:gd name="connsiteX10" fmla="*/ 7492395 w 11520156"/>
              <a:gd name="connsiteY10" fmla="*/ 1732191 h 4790231"/>
              <a:gd name="connsiteX11" fmla="*/ 8167512 w 11520156"/>
              <a:gd name="connsiteY11" fmla="*/ 1151077 h 4790231"/>
              <a:gd name="connsiteX12" fmla="*/ 8791355 w 11520156"/>
              <a:gd name="connsiteY12" fmla="*/ 552871 h 4790231"/>
              <a:gd name="connsiteX13" fmla="*/ 9333978 w 11520156"/>
              <a:gd name="connsiteY13" fmla="*/ 0 h 4790231"/>
              <a:gd name="connsiteX14" fmla="*/ 10809127 w 11520156"/>
              <a:gd name="connsiteY14" fmla="*/ 1101 h 4790231"/>
              <a:gd name="connsiteX15" fmla="*/ 11138610 w 11520156"/>
              <a:gd name="connsiteY15" fmla="*/ 231549 h 4790231"/>
              <a:gd name="connsiteX16" fmla="*/ 11520085 w 11520156"/>
              <a:gd name="connsiteY16" fmla="*/ 448437 h 4790231"/>
              <a:gd name="connsiteX17" fmla="*/ 11518689 w 11520156"/>
              <a:gd name="connsiteY17" fmla="*/ 2029835 h 4790231"/>
              <a:gd name="connsiteX18" fmla="*/ 5332650 w 11520156"/>
              <a:gd name="connsiteY18" fmla="*/ 4654992 h 4790231"/>
              <a:gd name="connsiteX19" fmla="*/ 10034 w 11520156"/>
              <a:gd name="connsiteY19" fmla="*/ 4760424 h 4790231"/>
              <a:gd name="connsiteX0" fmla="*/ 0 w 11520156"/>
              <a:gd name="connsiteY0" fmla="*/ 4315626 h 4870396"/>
              <a:gd name="connsiteX1" fmla="*/ 288290 w 11520156"/>
              <a:gd name="connsiteY1" fmla="*/ 4321566 h 4870396"/>
              <a:gd name="connsiteX2" fmla="*/ 809583 w 11520156"/>
              <a:gd name="connsiteY2" fmla="*/ 4313021 h 4870396"/>
              <a:gd name="connsiteX3" fmla="*/ 1365060 w 11520156"/>
              <a:gd name="connsiteY3" fmla="*/ 4270292 h 4870396"/>
              <a:gd name="connsiteX4" fmla="*/ 2125636 w 11520156"/>
              <a:gd name="connsiteY4" fmla="*/ 4150651 h 4870396"/>
              <a:gd name="connsiteX5" fmla="*/ 2817845 w 11520156"/>
              <a:gd name="connsiteY5" fmla="*/ 3988280 h 4870396"/>
              <a:gd name="connsiteX6" fmla="*/ 3903161 w 11520156"/>
              <a:gd name="connsiteY6" fmla="*/ 3672086 h 4870396"/>
              <a:gd name="connsiteX7" fmla="*/ 4928656 w 11520156"/>
              <a:gd name="connsiteY7" fmla="*/ 3278980 h 4870396"/>
              <a:gd name="connsiteX8" fmla="*/ 5851602 w 11520156"/>
              <a:gd name="connsiteY8" fmla="*/ 2826052 h 4870396"/>
              <a:gd name="connsiteX9" fmla="*/ 6800185 w 11520156"/>
              <a:gd name="connsiteY9" fmla="*/ 2227847 h 4870396"/>
              <a:gd name="connsiteX10" fmla="*/ 7492395 w 11520156"/>
              <a:gd name="connsiteY10" fmla="*/ 1732191 h 4870396"/>
              <a:gd name="connsiteX11" fmla="*/ 8167512 w 11520156"/>
              <a:gd name="connsiteY11" fmla="*/ 1151077 h 4870396"/>
              <a:gd name="connsiteX12" fmla="*/ 8791355 w 11520156"/>
              <a:gd name="connsiteY12" fmla="*/ 552871 h 4870396"/>
              <a:gd name="connsiteX13" fmla="*/ 9333978 w 11520156"/>
              <a:gd name="connsiteY13" fmla="*/ 0 h 4870396"/>
              <a:gd name="connsiteX14" fmla="*/ 10809127 w 11520156"/>
              <a:gd name="connsiteY14" fmla="*/ 1101 h 4870396"/>
              <a:gd name="connsiteX15" fmla="*/ 11138610 w 11520156"/>
              <a:gd name="connsiteY15" fmla="*/ 231549 h 4870396"/>
              <a:gd name="connsiteX16" fmla="*/ 11520085 w 11520156"/>
              <a:gd name="connsiteY16" fmla="*/ 448437 h 4870396"/>
              <a:gd name="connsiteX17" fmla="*/ 11518689 w 11520156"/>
              <a:gd name="connsiteY17" fmla="*/ 2029835 h 4870396"/>
              <a:gd name="connsiteX18" fmla="*/ 5332650 w 11520156"/>
              <a:gd name="connsiteY18" fmla="*/ 4654992 h 4870396"/>
              <a:gd name="connsiteX19" fmla="*/ 10034 w 11520156"/>
              <a:gd name="connsiteY19" fmla="*/ 4760424 h 4870396"/>
              <a:gd name="connsiteX0" fmla="*/ 0 w 11520156"/>
              <a:gd name="connsiteY0" fmla="*/ 4315626 h 4788021"/>
              <a:gd name="connsiteX1" fmla="*/ 288290 w 11520156"/>
              <a:gd name="connsiteY1" fmla="*/ 4321566 h 4788021"/>
              <a:gd name="connsiteX2" fmla="*/ 809583 w 11520156"/>
              <a:gd name="connsiteY2" fmla="*/ 4313021 h 4788021"/>
              <a:gd name="connsiteX3" fmla="*/ 1365060 w 11520156"/>
              <a:gd name="connsiteY3" fmla="*/ 4270292 h 4788021"/>
              <a:gd name="connsiteX4" fmla="*/ 2125636 w 11520156"/>
              <a:gd name="connsiteY4" fmla="*/ 4150651 h 4788021"/>
              <a:gd name="connsiteX5" fmla="*/ 2817845 w 11520156"/>
              <a:gd name="connsiteY5" fmla="*/ 3988280 h 4788021"/>
              <a:gd name="connsiteX6" fmla="*/ 3903161 w 11520156"/>
              <a:gd name="connsiteY6" fmla="*/ 3672086 h 4788021"/>
              <a:gd name="connsiteX7" fmla="*/ 4928656 w 11520156"/>
              <a:gd name="connsiteY7" fmla="*/ 3278980 h 4788021"/>
              <a:gd name="connsiteX8" fmla="*/ 5851602 w 11520156"/>
              <a:gd name="connsiteY8" fmla="*/ 2826052 h 4788021"/>
              <a:gd name="connsiteX9" fmla="*/ 6800185 w 11520156"/>
              <a:gd name="connsiteY9" fmla="*/ 2227847 h 4788021"/>
              <a:gd name="connsiteX10" fmla="*/ 7492395 w 11520156"/>
              <a:gd name="connsiteY10" fmla="*/ 1732191 h 4788021"/>
              <a:gd name="connsiteX11" fmla="*/ 8167512 w 11520156"/>
              <a:gd name="connsiteY11" fmla="*/ 1151077 h 4788021"/>
              <a:gd name="connsiteX12" fmla="*/ 8791355 w 11520156"/>
              <a:gd name="connsiteY12" fmla="*/ 552871 h 4788021"/>
              <a:gd name="connsiteX13" fmla="*/ 9333978 w 11520156"/>
              <a:gd name="connsiteY13" fmla="*/ 0 h 4788021"/>
              <a:gd name="connsiteX14" fmla="*/ 10809127 w 11520156"/>
              <a:gd name="connsiteY14" fmla="*/ 1101 h 4788021"/>
              <a:gd name="connsiteX15" fmla="*/ 11138610 w 11520156"/>
              <a:gd name="connsiteY15" fmla="*/ 231549 h 4788021"/>
              <a:gd name="connsiteX16" fmla="*/ 11520085 w 11520156"/>
              <a:gd name="connsiteY16" fmla="*/ 448437 h 4788021"/>
              <a:gd name="connsiteX17" fmla="*/ 11518689 w 11520156"/>
              <a:gd name="connsiteY17" fmla="*/ 2029835 h 4788021"/>
              <a:gd name="connsiteX18" fmla="*/ 5332650 w 11520156"/>
              <a:gd name="connsiteY18" fmla="*/ 4654992 h 4788021"/>
              <a:gd name="connsiteX19" fmla="*/ 10034 w 11520156"/>
              <a:gd name="connsiteY19" fmla="*/ 4760424 h 4788021"/>
              <a:gd name="connsiteX0" fmla="*/ 0 w 11520156"/>
              <a:gd name="connsiteY0" fmla="*/ 4315626 h 4771660"/>
              <a:gd name="connsiteX1" fmla="*/ 288290 w 11520156"/>
              <a:gd name="connsiteY1" fmla="*/ 4321566 h 4771660"/>
              <a:gd name="connsiteX2" fmla="*/ 809583 w 11520156"/>
              <a:gd name="connsiteY2" fmla="*/ 4313021 h 4771660"/>
              <a:gd name="connsiteX3" fmla="*/ 1365060 w 11520156"/>
              <a:gd name="connsiteY3" fmla="*/ 4270292 h 4771660"/>
              <a:gd name="connsiteX4" fmla="*/ 2125636 w 11520156"/>
              <a:gd name="connsiteY4" fmla="*/ 4150651 h 4771660"/>
              <a:gd name="connsiteX5" fmla="*/ 2817845 w 11520156"/>
              <a:gd name="connsiteY5" fmla="*/ 3988280 h 4771660"/>
              <a:gd name="connsiteX6" fmla="*/ 3903161 w 11520156"/>
              <a:gd name="connsiteY6" fmla="*/ 3672086 h 4771660"/>
              <a:gd name="connsiteX7" fmla="*/ 4928656 w 11520156"/>
              <a:gd name="connsiteY7" fmla="*/ 3278980 h 4771660"/>
              <a:gd name="connsiteX8" fmla="*/ 5851602 w 11520156"/>
              <a:gd name="connsiteY8" fmla="*/ 2826052 h 4771660"/>
              <a:gd name="connsiteX9" fmla="*/ 6800185 w 11520156"/>
              <a:gd name="connsiteY9" fmla="*/ 2227847 h 4771660"/>
              <a:gd name="connsiteX10" fmla="*/ 7492395 w 11520156"/>
              <a:gd name="connsiteY10" fmla="*/ 1732191 h 4771660"/>
              <a:gd name="connsiteX11" fmla="*/ 8167512 w 11520156"/>
              <a:gd name="connsiteY11" fmla="*/ 1151077 h 4771660"/>
              <a:gd name="connsiteX12" fmla="*/ 8791355 w 11520156"/>
              <a:gd name="connsiteY12" fmla="*/ 552871 h 4771660"/>
              <a:gd name="connsiteX13" fmla="*/ 9333978 w 11520156"/>
              <a:gd name="connsiteY13" fmla="*/ 0 h 4771660"/>
              <a:gd name="connsiteX14" fmla="*/ 10809127 w 11520156"/>
              <a:gd name="connsiteY14" fmla="*/ 1101 h 4771660"/>
              <a:gd name="connsiteX15" fmla="*/ 11138610 w 11520156"/>
              <a:gd name="connsiteY15" fmla="*/ 231549 h 4771660"/>
              <a:gd name="connsiteX16" fmla="*/ 11520085 w 11520156"/>
              <a:gd name="connsiteY16" fmla="*/ 448437 h 4771660"/>
              <a:gd name="connsiteX17" fmla="*/ 11518689 w 11520156"/>
              <a:gd name="connsiteY17" fmla="*/ 2029835 h 4771660"/>
              <a:gd name="connsiteX18" fmla="*/ 5664278 w 11520156"/>
              <a:gd name="connsiteY18" fmla="*/ 4580650 h 4771660"/>
              <a:gd name="connsiteX19" fmla="*/ 10034 w 11520156"/>
              <a:gd name="connsiteY19" fmla="*/ 4760424 h 4771660"/>
              <a:gd name="connsiteX0" fmla="*/ 0 w 11520156"/>
              <a:gd name="connsiteY0" fmla="*/ 4315626 h 4784168"/>
              <a:gd name="connsiteX1" fmla="*/ 288290 w 11520156"/>
              <a:gd name="connsiteY1" fmla="*/ 4321566 h 4784168"/>
              <a:gd name="connsiteX2" fmla="*/ 809583 w 11520156"/>
              <a:gd name="connsiteY2" fmla="*/ 4313021 h 4784168"/>
              <a:gd name="connsiteX3" fmla="*/ 1365060 w 11520156"/>
              <a:gd name="connsiteY3" fmla="*/ 4270292 h 4784168"/>
              <a:gd name="connsiteX4" fmla="*/ 2125636 w 11520156"/>
              <a:gd name="connsiteY4" fmla="*/ 4150651 h 4784168"/>
              <a:gd name="connsiteX5" fmla="*/ 2817845 w 11520156"/>
              <a:gd name="connsiteY5" fmla="*/ 3988280 h 4784168"/>
              <a:gd name="connsiteX6" fmla="*/ 3903161 w 11520156"/>
              <a:gd name="connsiteY6" fmla="*/ 3672086 h 4784168"/>
              <a:gd name="connsiteX7" fmla="*/ 4928656 w 11520156"/>
              <a:gd name="connsiteY7" fmla="*/ 3278980 h 4784168"/>
              <a:gd name="connsiteX8" fmla="*/ 5851602 w 11520156"/>
              <a:gd name="connsiteY8" fmla="*/ 2826052 h 4784168"/>
              <a:gd name="connsiteX9" fmla="*/ 6800185 w 11520156"/>
              <a:gd name="connsiteY9" fmla="*/ 2227847 h 4784168"/>
              <a:gd name="connsiteX10" fmla="*/ 7492395 w 11520156"/>
              <a:gd name="connsiteY10" fmla="*/ 1732191 h 4784168"/>
              <a:gd name="connsiteX11" fmla="*/ 8167512 w 11520156"/>
              <a:gd name="connsiteY11" fmla="*/ 1151077 h 4784168"/>
              <a:gd name="connsiteX12" fmla="*/ 8791355 w 11520156"/>
              <a:gd name="connsiteY12" fmla="*/ 552871 h 4784168"/>
              <a:gd name="connsiteX13" fmla="*/ 9333978 w 11520156"/>
              <a:gd name="connsiteY13" fmla="*/ 0 h 4784168"/>
              <a:gd name="connsiteX14" fmla="*/ 10809127 w 11520156"/>
              <a:gd name="connsiteY14" fmla="*/ 1101 h 4784168"/>
              <a:gd name="connsiteX15" fmla="*/ 11138610 w 11520156"/>
              <a:gd name="connsiteY15" fmla="*/ 231549 h 4784168"/>
              <a:gd name="connsiteX16" fmla="*/ 11520085 w 11520156"/>
              <a:gd name="connsiteY16" fmla="*/ 448437 h 4784168"/>
              <a:gd name="connsiteX17" fmla="*/ 11518689 w 11520156"/>
              <a:gd name="connsiteY17" fmla="*/ 2029835 h 4784168"/>
              <a:gd name="connsiteX18" fmla="*/ 5664278 w 11520156"/>
              <a:gd name="connsiteY18" fmla="*/ 4580650 h 4784168"/>
              <a:gd name="connsiteX19" fmla="*/ 10034 w 11520156"/>
              <a:gd name="connsiteY19" fmla="*/ 4760424 h 4784168"/>
              <a:gd name="connsiteX0" fmla="*/ 0 w 11520156"/>
              <a:gd name="connsiteY0" fmla="*/ 4315626 h 4813331"/>
              <a:gd name="connsiteX1" fmla="*/ 288290 w 11520156"/>
              <a:gd name="connsiteY1" fmla="*/ 4321566 h 4813331"/>
              <a:gd name="connsiteX2" fmla="*/ 809583 w 11520156"/>
              <a:gd name="connsiteY2" fmla="*/ 4313021 h 4813331"/>
              <a:gd name="connsiteX3" fmla="*/ 1365060 w 11520156"/>
              <a:gd name="connsiteY3" fmla="*/ 4270292 h 4813331"/>
              <a:gd name="connsiteX4" fmla="*/ 2125636 w 11520156"/>
              <a:gd name="connsiteY4" fmla="*/ 4150651 h 4813331"/>
              <a:gd name="connsiteX5" fmla="*/ 2817845 w 11520156"/>
              <a:gd name="connsiteY5" fmla="*/ 3988280 h 4813331"/>
              <a:gd name="connsiteX6" fmla="*/ 3903161 w 11520156"/>
              <a:gd name="connsiteY6" fmla="*/ 3672086 h 4813331"/>
              <a:gd name="connsiteX7" fmla="*/ 4928656 w 11520156"/>
              <a:gd name="connsiteY7" fmla="*/ 3278980 h 4813331"/>
              <a:gd name="connsiteX8" fmla="*/ 5851602 w 11520156"/>
              <a:gd name="connsiteY8" fmla="*/ 2826052 h 4813331"/>
              <a:gd name="connsiteX9" fmla="*/ 6800185 w 11520156"/>
              <a:gd name="connsiteY9" fmla="*/ 2227847 h 4813331"/>
              <a:gd name="connsiteX10" fmla="*/ 7492395 w 11520156"/>
              <a:gd name="connsiteY10" fmla="*/ 1732191 h 4813331"/>
              <a:gd name="connsiteX11" fmla="*/ 8167512 w 11520156"/>
              <a:gd name="connsiteY11" fmla="*/ 1151077 h 4813331"/>
              <a:gd name="connsiteX12" fmla="*/ 8791355 w 11520156"/>
              <a:gd name="connsiteY12" fmla="*/ 552871 h 4813331"/>
              <a:gd name="connsiteX13" fmla="*/ 9333978 w 11520156"/>
              <a:gd name="connsiteY13" fmla="*/ 0 h 4813331"/>
              <a:gd name="connsiteX14" fmla="*/ 10809127 w 11520156"/>
              <a:gd name="connsiteY14" fmla="*/ 1101 h 4813331"/>
              <a:gd name="connsiteX15" fmla="*/ 11138610 w 11520156"/>
              <a:gd name="connsiteY15" fmla="*/ 231549 h 4813331"/>
              <a:gd name="connsiteX16" fmla="*/ 11520085 w 11520156"/>
              <a:gd name="connsiteY16" fmla="*/ 448437 h 4813331"/>
              <a:gd name="connsiteX17" fmla="*/ 11518689 w 11520156"/>
              <a:gd name="connsiteY17" fmla="*/ 2029835 h 4813331"/>
              <a:gd name="connsiteX18" fmla="*/ 5435823 w 11520156"/>
              <a:gd name="connsiteY18" fmla="*/ 4654992 h 4813331"/>
              <a:gd name="connsiteX19" fmla="*/ 10034 w 11520156"/>
              <a:gd name="connsiteY19" fmla="*/ 4760424 h 4813331"/>
              <a:gd name="connsiteX0" fmla="*/ 0 w 11520156"/>
              <a:gd name="connsiteY0" fmla="*/ 4315626 h 4985833"/>
              <a:gd name="connsiteX1" fmla="*/ 288290 w 11520156"/>
              <a:gd name="connsiteY1" fmla="*/ 4321566 h 4985833"/>
              <a:gd name="connsiteX2" fmla="*/ 809583 w 11520156"/>
              <a:gd name="connsiteY2" fmla="*/ 4313021 h 4985833"/>
              <a:gd name="connsiteX3" fmla="*/ 1365060 w 11520156"/>
              <a:gd name="connsiteY3" fmla="*/ 4270292 h 4985833"/>
              <a:gd name="connsiteX4" fmla="*/ 2125636 w 11520156"/>
              <a:gd name="connsiteY4" fmla="*/ 4150651 h 4985833"/>
              <a:gd name="connsiteX5" fmla="*/ 2817845 w 11520156"/>
              <a:gd name="connsiteY5" fmla="*/ 3988280 h 4985833"/>
              <a:gd name="connsiteX6" fmla="*/ 3903161 w 11520156"/>
              <a:gd name="connsiteY6" fmla="*/ 3672086 h 4985833"/>
              <a:gd name="connsiteX7" fmla="*/ 4928656 w 11520156"/>
              <a:gd name="connsiteY7" fmla="*/ 3278980 h 4985833"/>
              <a:gd name="connsiteX8" fmla="*/ 5851602 w 11520156"/>
              <a:gd name="connsiteY8" fmla="*/ 2826052 h 4985833"/>
              <a:gd name="connsiteX9" fmla="*/ 6800185 w 11520156"/>
              <a:gd name="connsiteY9" fmla="*/ 2227847 h 4985833"/>
              <a:gd name="connsiteX10" fmla="*/ 7492395 w 11520156"/>
              <a:gd name="connsiteY10" fmla="*/ 1732191 h 4985833"/>
              <a:gd name="connsiteX11" fmla="*/ 8167512 w 11520156"/>
              <a:gd name="connsiteY11" fmla="*/ 1151077 h 4985833"/>
              <a:gd name="connsiteX12" fmla="*/ 8791355 w 11520156"/>
              <a:gd name="connsiteY12" fmla="*/ 552871 h 4985833"/>
              <a:gd name="connsiteX13" fmla="*/ 9333978 w 11520156"/>
              <a:gd name="connsiteY13" fmla="*/ 0 h 4985833"/>
              <a:gd name="connsiteX14" fmla="*/ 10809127 w 11520156"/>
              <a:gd name="connsiteY14" fmla="*/ 1101 h 4985833"/>
              <a:gd name="connsiteX15" fmla="*/ 11138610 w 11520156"/>
              <a:gd name="connsiteY15" fmla="*/ 231549 h 4985833"/>
              <a:gd name="connsiteX16" fmla="*/ 11520085 w 11520156"/>
              <a:gd name="connsiteY16" fmla="*/ 448437 h 4985833"/>
              <a:gd name="connsiteX17" fmla="*/ 11518689 w 11520156"/>
              <a:gd name="connsiteY17" fmla="*/ 2029835 h 4985833"/>
              <a:gd name="connsiteX18" fmla="*/ 5435823 w 11520156"/>
              <a:gd name="connsiteY18" fmla="*/ 4654992 h 4985833"/>
              <a:gd name="connsiteX19" fmla="*/ 10034 w 11520156"/>
              <a:gd name="connsiteY19" fmla="*/ 4760424 h 4985833"/>
              <a:gd name="connsiteX0" fmla="*/ 0 w 11520156"/>
              <a:gd name="connsiteY0" fmla="*/ 4315626 h 4770100"/>
              <a:gd name="connsiteX1" fmla="*/ 288290 w 11520156"/>
              <a:gd name="connsiteY1" fmla="*/ 4321566 h 4770100"/>
              <a:gd name="connsiteX2" fmla="*/ 809583 w 11520156"/>
              <a:gd name="connsiteY2" fmla="*/ 4313021 h 4770100"/>
              <a:gd name="connsiteX3" fmla="*/ 1365060 w 11520156"/>
              <a:gd name="connsiteY3" fmla="*/ 4270292 h 4770100"/>
              <a:gd name="connsiteX4" fmla="*/ 2125636 w 11520156"/>
              <a:gd name="connsiteY4" fmla="*/ 4150651 h 4770100"/>
              <a:gd name="connsiteX5" fmla="*/ 2817845 w 11520156"/>
              <a:gd name="connsiteY5" fmla="*/ 3988280 h 4770100"/>
              <a:gd name="connsiteX6" fmla="*/ 3903161 w 11520156"/>
              <a:gd name="connsiteY6" fmla="*/ 3672086 h 4770100"/>
              <a:gd name="connsiteX7" fmla="*/ 4928656 w 11520156"/>
              <a:gd name="connsiteY7" fmla="*/ 3278980 h 4770100"/>
              <a:gd name="connsiteX8" fmla="*/ 5851602 w 11520156"/>
              <a:gd name="connsiteY8" fmla="*/ 2826052 h 4770100"/>
              <a:gd name="connsiteX9" fmla="*/ 6800185 w 11520156"/>
              <a:gd name="connsiteY9" fmla="*/ 2227847 h 4770100"/>
              <a:gd name="connsiteX10" fmla="*/ 7492395 w 11520156"/>
              <a:gd name="connsiteY10" fmla="*/ 1732191 h 4770100"/>
              <a:gd name="connsiteX11" fmla="*/ 8167512 w 11520156"/>
              <a:gd name="connsiteY11" fmla="*/ 1151077 h 4770100"/>
              <a:gd name="connsiteX12" fmla="*/ 8791355 w 11520156"/>
              <a:gd name="connsiteY12" fmla="*/ 552871 h 4770100"/>
              <a:gd name="connsiteX13" fmla="*/ 9333978 w 11520156"/>
              <a:gd name="connsiteY13" fmla="*/ 0 h 4770100"/>
              <a:gd name="connsiteX14" fmla="*/ 10809127 w 11520156"/>
              <a:gd name="connsiteY14" fmla="*/ 1101 h 4770100"/>
              <a:gd name="connsiteX15" fmla="*/ 11138610 w 11520156"/>
              <a:gd name="connsiteY15" fmla="*/ 231549 h 4770100"/>
              <a:gd name="connsiteX16" fmla="*/ 11520085 w 11520156"/>
              <a:gd name="connsiteY16" fmla="*/ 448437 h 4770100"/>
              <a:gd name="connsiteX17" fmla="*/ 11518689 w 11520156"/>
              <a:gd name="connsiteY17" fmla="*/ 2029835 h 4770100"/>
              <a:gd name="connsiteX18" fmla="*/ 5435823 w 11520156"/>
              <a:gd name="connsiteY18" fmla="*/ 4654992 h 4770100"/>
              <a:gd name="connsiteX19" fmla="*/ 10034 w 11520156"/>
              <a:gd name="connsiteY19" fmla="*/ 4760424 h 4770100"/>
              <a:gd name="connsiteX0" fmla="*/ 0 w 11520156"/>
              <a:gd name="connsiteY0" fmla="*/ 4315626 h 4762242"/>
              <a:gd name="connsiteX1" fmla="*/ 288290 w 11520156"/>
              <a:gd name="connsiteY1" fmla="*/ 4321566 h 4762242"/>
              <a:gd name="connsiteX2" fmla="*/ 809583 w 11520156"/>
              <a:gd name="connsiteY2" fmla="*/ 4313021 h 4762242"/>
              <a:gd name="connsiteX3" fmla="*/ 1365060 w 11520156"/>
              <a:gd name="connsiteY3" fmla="*/ 4270292 h 4762242"/>
              <a:gd name="connsiteX4" fmla="*/ 2125636 w 11520156"/>
              <a:gd name="connsiteY4" fmla="*/ 4150651 h 4762242"/>
              <a:gd name="connsiteX5" fmla="*/ 2817845 w 11520156"/>
              <a:gd name="connsiteY5" fmla="*/ 3988280 h 4762242"/>
              <a:gd name="connsiteX6" fmla="*/ 3903161 w 11520156"/>
              <a:gd name="connsiteY6" fmla="*/ 3672086 h 4762242"/>
              <a:gd name="connsiteX7" fmla="*/ 4928656 w 11520156"/>
              <a:gd name="connsiteY7" fmla="*/ 3278980 h 4762242"/>
              <a:gd name="connsiteX8" fmla="*/ 5851602 w 11520156"/>
              <a:gd name="connsiteY8" fmla="*/ 2826052 h 4762242"/>
              <a:gd name="connsiteX9" fmla="*/ 6800185 w 11520156"/>
              <a:gd name="connsiteY9" fmla="*/ 2227847 h 4762242"/>
              <a:gd name="connsiteX10" fmla="*/ 7492395 w 11520156"/>
              <a:gd name="connsiteY10" fmla="*/ 1732191 h 4762242"/>
              <a:gd name="connsiteX11" fmla="*/ 8167512 w 11520156"/>
              <a:gd name="connsiteY11" fmla="*/ 1151077 h 4762242"/>
              <a:gd name="connsiteX12" fmla="*/ 8791355 w 11520156"/>
              <a:gd name="connsiteY12" fmla="*/ 552871 h 4762242"/>
              <a:gd name="connsiteX13" fmla="*/ 9333978 w 11520156"/>
              <a:gd name="connsiteY13" fmla="*/ 0 h 4762242"/>
              <a:gd name="connsiteX14" fmla="*/ 10809127 w 11520156"/>
              <a:gd name="connsiteY14" fmla="*/ 1101 h 4762242"/>
              <a:gd name="connsiteX15" fmla="*/ 11138610 w 11520156"/>
              <a:gd name="connsiteY15" fmla="*/ 231549 h 4762242"/>
              <a:gd name="connsiteX16" fmla="*/ 11520085 w 11520156"/>
              <a:gd name="connsiteY16" fmla="*/ 448437 h 4762242"/>
              <a:gd name="connsiteX17" fmla="*/ 11518689 w 11520156"/>
              <a:gd name="connsiteY17" fmla="*/ 2029835 h 4762242"/>
              <a:gd name="connsiteX18" fmla="*/ 7108699 w 11520156"/>
              <a:gd name="connsiteY18" fmla="*/ 4246114 h 4762242"/>
              <a:gd name="connsiteX19" fmla="*/ 10034 w 11520156"/>
              <a:gd name="connsiteY19" fmla="*/ 4760424 h 4762242"/>
              <a:gd name="connsiteX0" fmla="*/ 0 w 11520156"/>
              <a:gd name="connsiteY0" fmla="*/ 4315626 h 4793233"/>
              <a:gd name="connsiteX1" fmla="*/ 288290 w 11520156"/>
              <a:gd name="connsiteY1" fmla="*/ 4321566 h 4793233"/>
              <a:gd name="connsiteX2" fmla="*/ 809583 w 11520156"/>
              <a:gd name="connsiteY2" fmla="*/ 4313021 h 4793233"/>
              <a:gd name="connsiteX3" fmla="*/ 1365060 w 11520156"/>
              <a:gd name="connsiteY3" fmla="*/ 4270292 h 4793233"/>
              <a:gd name="connsiteX4" fmla="*/ 2125636 w 11520156"/>
              <a:gd name="connsiteY4" fmla="*/ 4150651 h 4793233"/>
              <a:gd name="connsiteX5" fmla="*/ 2817845 w 11520156"/>
              <a:gd name="connsiteY5" fmla="*/ 3988280 h 4793233"/>
              <a:gd name="connsiteX6" fmla="*/ 3903161 w 11520156"/>
              <a:gd name="connsiteY6" fmla="*/ 3672086 h 4793233"/>
              <a:gd name="connsiteX7" fmla="*/ 4928656 w 11520156"/>
              <a:gd name="connsiteY7" fmla="*/ 3278980 h 4793233"/>
              <a:gd name="connsiteX8" fmla="*/ 5851602 w 11520156"/>
              <a:gd name="connsiteY8" fmla="*/ 2826052 h 4793233"/>
              <a:gd name="connsiteX9" fmla="*/ 6800185 w 11520156"/>
              <a:gd name="connsiteY9" fmla="*/ 2227847 h 4793233"/>
              <a:gd name="connsiteX10" fmla="*/ 7492395 w 11520156"/>
              <a:gd name="connsiteY10" fmla="*/ 1732191 h 4793233"/>
              <a:gd name="connsiteX11" fmla="*/ 8167512 w 11520156"/>
              <a:gd name="connsiteY11" fmla="*/ 1151077 h 4793233"/>
              <a:gd name="connsiteX12" fmla="*/ 8791355 w 11520156"/>
              <a:gd name="connsiteY12" fmla="*/ 552871 h 4793233"/>
              <a:gd name="connsiteX13" fmla="*/ 9333978 w 11520156"/>
              <a:gd name="connsiteY13" fmla="*/ 0 h 4793233"/>
              <a:gd name="connsiteX14" fmla="*/ 10809127 w 11520156"/>
              <a:gd name="connsiteY14" fmla="*/ 1101 h 4793233"/>
              <a:gd name="connsiteX15" fmla="*/ 11138610 w 11520156"/>
              <a:gd name="connsiteY15" fmla="*/ 231549 h 4793233"/>
              <a:gd name="connsiteX16" fmla="*/ 11520085 w 11520156"/>
              <a:gd name="connsiteY16" fmla="*/ 448437 h 4793233"/>
              <a:gd name="connsiteX17" fmla="*/ 11518689 w 11520156"/>
              <a:gd name="connsiteY17" fmla="*/ 2029835 h 4793233"/>
              <a:gd name="connsiteX18" fmla="*/ 7108699 w 11520156"/>
              <a:gd name="connsiteY18" fmla="*/ 4246114 h 4793233"/>
              <a:gd name="connsiteX19" fmla="*/ 10034 w 11520156"/>
              <a:gd name="connsiteY19" fmla="*/ 4760424 h 4793233"/>
              <a:gd name="connsiteX0" fmla="*/ 0 w 11520156"/>
              <a:gd name="connsiteY0" fmla="*/ 4315626 h 4845979"/>
              <a:gd name="connsiteX1" fmla="*/ 288290 w 11520156"/>
              <a:gd name="connsiteY1" fmla="*/ 4321566 h 4845979"/>
              <a:gd name="connsiteX2" fmla="*/ 809583 w 11520156"/>
              <a:gd name="connsiteY2" fmla="*/ 4313021 h 4845979"/>
              <a:gd name="connsiteX3" fmla="*/ 1365060 w 11520156"/>
              <a:gd name="connsiteY3" fmla="*/ 4270292 h 4845979"/>
              <a:gd name="connsiteX4" fmla="*/ 2125636 w 11520156"/>
              <a:gd name="connsiteY4" fmla="*/ 4150651 h 4845979"/>
              <a:gd name="connsiteX5" fmla="*/ 2817845 w 11520156"/>
              <a:gd name="connsiteY5" fmla="*/ 3988280 h 4845979"/>
              <a:gd name="connsiteX6" fmla="*/ 3903161 w 11520156"/>
              <a:gd name="connsiteY6" fmla="*/ 3672086 h 4845979"/>
              <a:gd name="connsiteX7" fmla="*/ 4928656 w 11520156"/>
              <a:gd name="connsiteY7" fmla="*/ 3278980 h 4845979"/>
              <a:gd name="connsiteX8" fmla="*/ 5851602 w 11520156"/>
              <a:gd name="connsiteY8" fmla="*/ 2826052 h 4845979"/>
              <a:gd name="connsiteX9" fmla="*/ 6800185 w 11520156"/>
              <a:gd name="connsiteY9" fmla="*/ 2227847 h 4845979"/>
              <a:gd name="connsiteX10" fmla="*/ 7492395 w 11520156"/>
              <a:gd name="connsiteY10" fmla="*/ 1732191 h 4845979"/>
              <a:gd name="connsiteX11" fmla="*/ 8167512 w 11520156"/>
              <a:gd name="connsiteY11" fmla="*/ 1151077 h 4845979"/>
              <a:gd name="connsiteX12" fmla="*/ 8791355 w 11520156"/>
              <a:gd name="connsiteY12" fmla="*/ 552871 h 4845979"/>
              <a:gd name="connsiteX13" fmla="*/ 9333978 w 11520156"/>
              <a:gd name="connsiteY13" fmla="*/ 0 h 4845979"/>
              <a:gd name="connsiteX14" fmla="*/ 10809127 w 11520156"/>
              <a:gd name="connsiteY14" fmla="*/ 1101 h 4845979"/>
              <a:gd name="connsiteX15" fmla="*/ 11138610 w 11520156"/>
              <a:gd name="connsiteY15" fmla="*/ 231549 h 4845979"/>
              <a:gd name="connsiteX16" fmla="*/ 11520085 w 11520156"/>
              <a:gd name="connsiteY16" fmla="*/ 448437 h 4845979"/>
              <a:gd name="connsiteX17" fmla="*/ 11518689 w 11520156"/>
              <a:gd name="connsiteY17" fmla="*/ 2029835 h 4845979"/>
              <a:gd name="connsiteX18" fmla="*/ 6754963 w 11520156"/>
              <a:gd name="connsiteY18" fmla="*/ 4394796 h 4845979"/>
              <a:gd name="connsiteX19" fmla="*/ 10034 w 11520156"/>
              <a:gd name="connsiteY19" fmla="*/ 4760424 h 4845979"/>
              <a:gd name="connsiteX0" fmla="*/ 0 w 11520156"/>
              <a:gd name="connsiteY0" fmla="*/ 4315626 h 4823563"/>
              <a:gd name="connsiteX1" fmla="*/ 288290 w 11520156"/>
              <a:gd name="connsiteY1" fmla="*/ 4321566 h 4823563"/>
              <a:gd name="connsiteX2" fmla="*/ 809583 w 11520156"/>
              <a:gd name="connsiteY2" fmla="*/ 4313021 h 4823563"/>
              <a:gd name="connsiteX3" fmla="*/ 1365060 w 11520156"/>
              <a:gd name="connsiteY3" fmla="*/ 4270292 h 4823563"/>
              <a:gd name="connsiteX4" fmla="*/ 2125636 w 11520156"/>
              <a:gd name="connsiteY4" fmla="*/ 4150651 h 4823563"/>
              <a:gd name="connsiteX5" fmla="*/ 2817845 w 11520156"/>
              <a:gd name="connsiteY5" fmla="*/ 3988280 h 4823563"/>
              <a:gd name="connsiteX6" fmla="*/ 3903161 w 11520156"/>
              <a:gd name="connsiteY6" fmla="*/ 3672086 h 4823563"/>
              <a:gd name="connsiteX7" fmla="*/ 4928656 w 11520156"/>
              <a:gd name="connsiteY7" fmla="*/ 3278980 h 4823563"/>
              <a:gd name="connsiteX8" fmla="*/ 5851602 w 11520156"/>
              <a:gd name="connsiteY8" fmla="*/ 2826052 h 4823563"/>
              <a:gd name="connsiteX9" fmla="*/ 6800185 w 11520156"/>
              <a:gd name="connsiteY9" fmla="*/ 2227847 h 4823563"/>
              <a:gd name="connsiteX10" fmla="*/ 7492395 w 11520156"/>
              <a:gd name="connsiteY10" fmla="*/ 1732191 h 4823563"/>
              <a:gd name="connsiteX11" fmla="*/ 8167512 w 11520156"/>
              <a:gd name="connsiteY11" fmla="*/ 1151077 h 4823563"/>
              <a:gd name="connsiteX12" fmla="*/ 8791355 w 11520156"/>
              <a:gd name="connsiteY12" fmla="*/ 552871 h 4823563"/>
              <a:gd name="connsiteX13" fmla="*/ 9333978 w 11520156"/>
              <a:gd name="connsiteY13" fmla="*/ 0 h 4823563"/>
              <a:gd name="connsiteX14" fmla="*/ 10809127 w 11520156"/>
              <a:gd name="connsiteY14" fmla="*/ 1101 h 4823563"/>
              <a:gd name="connsiteX15" fmla="*/ 11138610 w 11520156"/>
              <a:gd name="connsiteY15" fmla="*/ 231549 h 4823563"/>
              <a:gd name="connsiteX16" fmla="*/ 11520085 w 11520156"/>
              <a:gd name="connsiteY16" fmla="*/ 448437 h 4823563"/>
              <a:gd name="connsiteX17" fmla="*/ 11518689 w 11520156"/>
              <a:gd name="connsiteY17" fmla="*/ 2029835 h 4823563"/>
              <a:gd name="connsiteX18" fmla="*/ 6754963 w 11520156"/>
              <a:gd name="connsiteY18" fmla="*/ 4394796 h 4823563"/>
              <a:gd name="connsiteX19" fmla="*/ 10034 w 11520156"/>
              <a:gd name="connsiteY19" fmla="*/ 4760424 h 4823563"/>
              <a:gd name="connsiteX0" fmla="*/ 0 w 11520156"/>
              <a:gd name="connsiteY0" fmla="*/ 4315626 h 4797665"/>
              <a:gd name="connsiteX1" fmla="*/ 288290 w 11520156"/>
              <a:gd name="connsiteY1" fmla="*/ 4321566 h 4797665"/>
              <a:gd name="connsiteX2" fmla="*/ 809583 w 11520156"/>
              <a:gd name="connsiteY2" fmla="*/ 4313021 h 4797665"/>
              <a:gd name="connsiteX3" fmla="*/ 1365060 w 11520156"/>
              <a:gd name="connsiteY3" fmla="*/ 4270292 h 4797665"/>
              <a:gd name="connsiteX4" fmla="*/ 2125636 w 11520156"/>
              <a:gd name="connsiteY4" fmla="*/ 4150651 h 4797665"/>
              <a:gd name="connsiteX5" fmla="*/ 2817845 w 11520156"/>
              <a:gd name="connsiteY5" fmla="*/ 3988280 h 4797665"/>
              <a:gd name="connsiteX6" fmla="*/ 3903161 w 11520156"/>
              <a:gd name="connsiteY6" fmla="*/ 3672086 h 4797665"/>
              <a:gd name="connsiteX7" fmla="*/ 4928656 w 11520156"/>
              <a:gd name="connsiteY7" fmla="*/ 3278980 h 4797665"/>
              <a:gd name="connsiteX8" fmla="*/ 5851602 w 11520156"/>
              <a:gd name="connsiteY8" fmla="*/ 2826052 h 4797665"/>
              <a:gd name="connsiteX9" fmla="*/ 6800185 w 11520156"/>
              <a:gd name="connsiteY9" fmla="*/ 2227847 h 4797665"/>
              <a:gd name="connsiteX10" fmla="*/ 7492395 w 11520156"/>
              <a:gd name="connsiteY10" fmla="*/ 1732191 h 4797665"/>
              <a:gd name="connsiteX11" fmla="*/ 8167512 w 11520156"/>
              <a:gd name="connsiteY11" fmla="*/ 1151077 h 4797665"/>
              <a:gd name="connsiteX12" fmla="*/ 8791355 w 11520156"/>
              <a:gd name="connsiteY12" fmla="*/ 552871 h 4797665"/>
              <a:gd name="connsiteX13" fmla="*/ 9333978 w 11520156"/>
              <a:gd name="connsiteY13" fmla="*/ 0 h 4797665"/>
              <a:gd name="connsiteX14" fmla="*/ 10809127 w 11520156"/>
              <a:gd name="connsiteY14" fmla="*/ 1101 h 4797665"/>
              <a:gd name="connsiteX15" fmla="*/ 11138610 w 11520156"/>
              <a:gd name="connsiteY15" fmla="*/ 231549 h 4797665"/>
              <a:gd name="connsiteX16" fmla="*/ 11520085 w 11520156"/>
              <a:gd name="connsiteY16" fmla="*/ 448437 h 4797665"/>
              <a:gd name="connsiteX17" fmla="*/ 11518689 w 11520156"/>
              <a:gd name="connsiteY17" fmla="*/ 2029835 h 4797665"/>
              <a:gd name="connsiteX18" fmla="*/ 6754963 w 11520156"/>
              <a:gd name="connsiteY18" fmla="*/ 4394796 h 4797665"/>
              <a:gd name="connsiteX19" fmla="*/ 10034 w 11520156"/>
              <a:gd name="connsiteY19" fmla="*/ 4760424 h 4797665"/>
              <a:gd name="connsiteX0" fmla="*/ 0 w 11520156"/>
              <a:gd name="connsiteY0" fmla="*/ 4315626 h 4771515"/>
              <a:gd name="connsiteX1" fmla="*/ 288290 w 11520156"/>
              <a:gd name="connsiteY1" fmla="*/ 4321566 h 4771515"/>
              <a:gd name="connsiteX2" fmla="*/ 809583 w 11520156"/>
              <a:gd name="connsiteY2" fmla="*/ 4313021 h 4771515"/>
              <a:gd name="connsiteX3" fmla="*/ 1365060 w 11520156"/>
              <a:gd name="connsiteY3" fmla="*/ 4270292 h 4771515"/>
              <a:gd name="connsiteX4" fmla="*/ 2125636 w 11520156"/>
              <a:gd name="connsiteY4" fmla="*/ 4150651 h 4771515"/>
              <a:gd name="connsiteX5" fmla="*/ 2817845 w 11520156"/>
              <a:gd name="connsiteY5" fmla="*/ 3988280 h 4771515"/>
              <a:gd name="connsiteX6" fmla="*/ 3903161 w 11520156"/>
              <a:gd name="connsiteY6" fmla="*/ 3672086 h 4771515"/>
              <a:gd name="connsiteX7" fmla="*/ 4928656 w 11520156"/>
              <a:gd name="connsiteY7" fmla="*/ 3278980 h 4771515"/>
              <a:gd name="connsiteX8" fmla="*/ 5851602 w 11520156"/>
              <a:gd name="connsiteY8" fmla="*/ 2826052 h 4771515"/>
              <a:gd name="connsiteX9" fmla="*/ 6800185 w 11520156"/>
              <a:gd name="connsiteY9" fmla="*/ 2227847 h 4771515"/>
              <a:gd name="connsiteX10" fmla="*/ 7492395 w 11520156"/>
              <a:gd name="connsiteY10" fmla="*/ 1732191 h 4771515"/>
              <a:gd name="connsiteX11" fmla="*/ 8167512 w 11520156"/>
              <a:gd name="connsiteY11" fmla="*/ 1151077 h 4771515"/>
              <a:gd name="connsiteX12" fmla="*/ 8791355 w 11520156"/>
              <a:gd name="connsiteY12" fmla="*/ 552871 h 4771515"/>
              <a:gd name="connsiteX13" fmla="*/ 9333978 w 11520156"/>
              <a:gd name="connsiteY13" fmla="*/ 0 h 4771515"/>
              <a:gd name="connsiteX14" fmla="*/ 10809127 w 11520156"/>
              <a:gd name="connsiteY14" fmla="*/ 1101 h 4771515"/>
              <a:gd name="connsiteX15" fmla="*/ 11138610 w 11520156"/>
              <a:gd name="connsiteY15" fmla="*/ 231549 h 4771515"/>
              <a:gd name="connsiteX16" fmla="*/ 11520085 w 11520156"/>
              <a:gd name="connsiteY16" fmla="*/ 448437 h 4771515"/>
              <a:gd name="connsiteX17" fmla="*/ 11518689 w 11520156"/>
              <a:gd name="connsiteY17" fmla="*/ 2029835 h 4771515"/>
              <a:gd name="connsiteX18" fmla="*/ 6754963 w 11520156"/>
              <a:gd name="connsiteY18" fmla="*/ 4394796 h 4771515"/>
              <a:gd name="connsiteX19" fmla="*/ 10034 w 11520156"/>
              <a:gd name="connsiteY19" fmla="*/ 4760424 h 4771515"/>
              <a:gd name="connsiteX0" fmla="*/ 0 w 11520156"/>
              <a:gd name="connsiteY0" fmla="*/ 4315626 h 4760424"/>
              <a:gd name="connsiteX1" fmla="*/ 288290 w 11520156"/>
              <a:gd name="connsiteY1" fmla="*/ 4321566 h 4760424"/>
              <a:gd name="connsiteX2" fmla="*/ 809583 w 11520156"/>
              <a:gd name="connsiteY2" fmla="*/ 4313021 h 4760424"/>
              <a:gd name="connsiteX3" fmla="*/ 1365060 w 11520156"/>
              <a:gd name="connsiteY3" fmla="*/ 4270292 h 4760424"/>
              <a:gd name="connsiteX4" fmla="*/ 2125636 w 11520156"/>
              <a:gd name="connsiteY4" fmla="*/ 4150651 h 4760424"/>
              <a:gd name="connsiteX5" fmla="*/ 2817845 w 11520156"/>
              <a:gd name="connsiteY5" fmla="*/ 3988280 h 4760424"/>
              <a:gd name="connsiteX6" fmla="*/ 3903161 w 11520156"/>
              <a:gd name="connsiteY6" fmla="*/ 3672086 h 4760424"/>
              <a:gd name="connsiteX7" fmla="*/ 4928656 w 11520156"/>
              <a:gd name="connsiteY7" fmla="*/ 3278980 h 4760424"/>
              <a:gd name="connsiteX8" fmla="*/ 5851602 w 11520156"/>
              <a:gd name="connsiteY8" fmla="*/ 2826052 h 4760424"/>
              <a:gd name="connsiteX9" fmla="*/ 6800185 w 11520156"/>
              <a:gd name="connsiteY9" fmla="*/ 2227847 h 4760424"/>
              <a:gd name="connsiteX10" fmla="*/ 7492395 w 11520156"/>
              <a:gd name="connsiteY10" fmla="*/ 1732191 h 4760424"/>
              <a:gd name="connsiteX11" fmla="*/ 8167512 w 11520156"/>
              <a:gd name="connsiteY11" fmla="*/ 1151077 h 4760424"/>
              <a:gd name="connsiteX12" fmla="*/ 8791355 w 11520156"/>
              <a:gd name="connsiteY12" fmla="*/ 552871 h 4760424"/>
              <a:gd name="connsiteX13" fmla="*/ 9333978 w 11520156"/>
              <a:gd name="connsiteY13" fmla="*/ 0 h 4760424"/>
              <a:gd name="connsiteX14" fmla="*/ 10809127 w 11520156"/>
              <a:gd name="connsiteY14" fmla="*/ 1101 h 4760424"/>
              <a:gd name="connsiteX15" fmla="*/ 11138610 w 11520156"/>
              <a:gd name="connsiteY15" fmla="*/ 231549 h 4760424"/>
              <a:gd name="connsiteX16" fmla="*/ 11520085 w 11520156"/>
              <a:gd name="connsiteY16" fmla="*/ 448437 h 4760424"/>
              <a:gd name="connsiteX17" fmla="*/ 11518689 w 11520156"/>
              <a:gd name="connsiteY17" fmla="*/ 2029835 h 4760424"/>
              <a:gd name="connsiteX18" fmla="*/ 7683520 w 11520156"/>
              <a:gd name="connsiteY18" fmla="*/ 4194074 h 4760424"/>
              <a:gd name="connsiteX19" fmla="*/ 10034 w 11520156"/>
              <a:gd name="connsiteY19" fmla="*/ 4760424 h 4760424"/>
              <a:gd name="connsiteX0" fmla="*/ 0 w 11520156"/>
              <a:gd name="connsiteY0" fmla="*/ 4315626 h 4771469"/>
              <a:gd name="connsiteX1" fmla="*/ 288290 w 11520156"/>
              <a:gd name="connsiteY1" fmla="*/ 4321566 h 4771469"/>
              <a:gd name="connsiteX2" fmla="*/ 809583 w 11520156"/>
              <a:gd name="connsiteY2" fmla="*/ 4313021 h 4771469"/>
              <a:gd name="connsiteX3" fmla="*/ 1365060 w 11520156"/>
              <a:gd name="connsiteY3" fmla="*/ 4270292 h 4771469"/>
              <a:gd name="connsiteX4" fmla="*/ 2125636 w 11520156"/>
              <a:gd name="connsiteY4" fmla="*/ 4150651 h 4771469"/>
              <a:gd name="connsiteX5" fmla="*/ 2817845 w 11520156"/>
              <a:gd name="connsiteY5" fmla="*/ 3988280 h 4771469"/>
              <a:gd name="connsiteX6" fmla="*/ 3903161 w 11520156"/>
              <a:gd name="connsiteY6" fmla="*/ 3672086 h 4771469"/>
              <a:gd name="connsiteX7" fmla="*/ 4928656 w 11520156"/>
              <a:gd name="connsiteY7" fmla="*/ 3278980 h 4771469"/>
              <a:gd name="connsiteX8" fmla="*/ 5851602 w 11520156"/>
              <a:gd name="connsiteY8" fmla="*/ 2826052 h 4771469"/>
              <a:gd name="connsiteX9" fmla="*/ 6800185 w 11520156"/>
              <a:gd name="connsiteY9" fmla="*/ 2227847 h 4771469"/>
              <a:gd name="connsiteX10" fmla="*/ 7492395 w 11520156"/>
              <a:gd name="connsiteY10" fmla="*/ 1732191 h 4771469"/>
              <a:gd name="connsiteX11" fmla="*/ 8167512 w 11520156"/>
              <a:gd name="connsiteY11" fmla="*/ 1151077 h 4771469"/>
              <a:gd name="connsiteX12" fmla="*/ 8791355 w 11520156"/>
              <a:gd name="connsiteY12" fmla="*/ 552871 h 4771469"/>
              <a:gd name="connsiteX13" fmla="*/ 9333978 w 11520156"/>
              <a:gd name="connsiteY13" fmla="*/ 0 h 4771469"/>
              <a:gd name="connsiteX14" fmla="*/ 10809127 w 11520156"/>
              <a:gd name="connsiteY14" fmla="*/ 1101 h 4771469"/>
              <a:gd name="connsiteX15" fmla="*/ 11138610 w 11520156"/>
              <a:gd name="connsiteY15" fmla="*/ 231549 h 4771469"/>
              <a:gd name="connsiteX16" fmla="*/ 11520085 w 11520156"/>
              <a:gd name="connsiteY16" fmla="*/ 448437 h 4771469"/>
              <a:gd name="connsiteX17" fmla="*/ 11518689 w 11520156"/>
              <a:gd name="connsiteY17" fmla="*/ 2029835 h 4771469"/>
              <a:gd name="connsiteX18" fmla="*/ 7683520 w 11520156"/>
              <a:gd name="connsiteY18" fmla="*/ 4194074 h 4771469"/>
              <a:gd name="connsiteX19" fmla="*/ 10034 w 11520156"/>
              <a:gd name="connsiteY19" fmla="*/ 4760424 h 4771469"/>
              <a:gd name="connsiteX0" fmla="*/ 0 w 11520156"/>
              <a:gd name="connsiteY0" fmla="*/ 4315626 h 4774772"/>
              <a:gd name="connsiteX1" fmla="*/ 288290 w 11520156"/>
              <a:gd name="connsiteY1" fmla="*/ 4321566 h 4774772"/>
              <a:gd name="connsiteX2" fmla="*/ 809583 w 11520156"/>
              <a:gd name="connsiteY2" fmla="*/ 4313021 h 4774772"/>
              <a:gd name="connsiteX3" fmla="*/ 1365060 w 11520156"/>
              <a:gd name="connsiteY3" fmla="*/ 4270292 h 4774772"/>
              <a:gd name="connsiteX4" fmla="*/ 2125636 w 11520156"/>
              <a:gd name="connsiteY4" fmla="*/ 4150651 h 4774772"/>
              <a:gd name="connsiteX5" fmla="*/ 2817845 w 11520156"/>
              <a:gd name="connsiteY5" fmla="*/ 3988280 h 4774772"/>
              <a:gd name="connsiteX6" fmla="*/ 3903161 w 11520156"/>
              <a:gd name="connsiteY6" fmla="*/ 3672086 h 4774772"/>
              <a:gd name="connsiteX7" fmla="*/ 4928656 w 11520156"/>
              <a:gd name="connsiteY7" fmla="*/ 3278980 h 4774772"/>
              <a:gd name="connsiteX8" fmla="*/ 5851602 w 11520156"/>
              <a:gd name="connsiteY8" fmla="*/ 2826052 h 4774772"/>
              <a:gd name="connsiteX9" fmla="*/ 6800185 w 11520156"/>
              <a:gd name="connsiteY9" fmla="*/ 2227847 h 4774772"/>
              <a:gd name="connsiteX10" fmla="*/ 7492395 w 11520156"/>
              <a:gd name="connsiteY10" fmla="*/ 1732191 h 4774772"/>
              <a:gd name="connsiteX11" fmla="*/ 8167512 w 11520156"/>
              <a:gd name="connsiteY11" fmla="*/ 1151077 h 4774772"/>
              <a:gd name="connsiteX12" fmla="*/ 8791355 w 11520156"/>
              <a:gd name="connsiteY12" fmla="*/ 552871 h 4774772"/>
              <a:gd name="connsiteX13" fmla="*/ 9333978 w 11520156"/>
              <a:gd name="connsiteY13" fmla="*/ 0 h 4774772"/>
              <a:gd name="connsiteX14" fmla="*/ 10809127 w 11520156"/>
              <a:gd name="connsiteY14" fmla="*/ 1101 h 4774772"/>
              <a:gd name="connsiteX15" fmla="*/ 11138610 w 11520156"/>
              <a:gd name="connsiteY15" fmla="*/ 231549 h 4774772"/>
              <a:gd name="connsiteX16" fmla="*/ 11520085 w 11520156"/>
              <a:gd name="connsiteY16" fmla="*/ 448437 h 4774772"/>
              <a:gd name="connsiteX17" fmla="*/ 11518689 w 11520156"/>
              <a:gd name="connsiteY17" fmla="*/ 2029835 h 4774772"/>
              <a:gd name="connsiteX18" fmla="*/ 7683520 w 11520156"/>
              <a:gd name="connsiteY18" fmla="*/ 4194074 h 4774772"/>
              <a:gd name="connsiteX19" fmla="*/ 10034 w 11520156"/>
              <a:gd name="connsiteY19" fmla="*/ 4760424 h 4774772"/>
              <a:gd name="connsiteX0" fmla="*/ 0 w 11520156"/>
              <a:gd name="connsiteY0" fmla="*/ 4315626 h 4778076"/>
              <a:gd name="connsiteX1" fmla="*/ 288290 w 11520156"/>
              <a:gd name="connsiteY1" fmla="*/ 4321566 h 4778076"/>
              <a:gd name="connsiteX2" fmla="*/ 809583 w 11520156"/>
              <a:gd name="connsiteY2" fmla="*/ 4313021 h 4778076"/>
              <a:gd name="connsiteX3" fmla="*/ 1365060 w 11520156"/>
              <a:gd name="connsiteY3" fmla="*/ 4270292 h 4778076"/>
              <a:gd name="connsiteX4" fmla="*/ 2125636 w 11520156"/>
              <a:gd name="connsiteY4" fmla="*/ 4150651 h 4778076"/>
              <a:gd name="connsiteX5" fmla="*/ 2817845 w 11520156"/>
              <a:gd name="connsiteY5" fmla="*/ 3988280 h 4778076"/>
              <a:gd name="connsiteX6" fmla="*/ 3903161 w 11520156"/>
              <a:gd name="connsiteY6" fmla="*/ 3672086 h 4778076"/>
              <a:gd name="connsiteX7" fmla="*/ 4928656 w 11520156"/>
              <a:gd name="connsiteY7" fmla="*/ 3278980 h 4778076"/>
              <a:gd name="connsiteX8" fmla="*/ 5851602 w 11520156"/>
              <a:gd name="connsiteY8" fmla="*/ 2826052 h 4778076"/>
              <a:gd name="connsiteX9" fmla="*/ 6800185 w 11520156"/>
              <a:gd name="connsiteY9" fmla="*/ 2227847 h 4778076"/>
              <a:gd name="connsiteX10" fmla="*/ 7492395 w 11520156"/>
              <a:gd name="connsiteY10" fmla="*/ 1732191 h 4778076"/>
              <a:gd name="connsiteX11" fmla="*/ 8167512 w 11520156"/>
              <a:gd name="connsiteY11" fmla="*/ 1151077 h 4778076"/>
              <a:gd name="connsiteX12" fmla="*/ 8791355 w 11520156"/>
              <a:gd name="connsiteY12" fmla="*/ 552871 h 4778076"/>
              <a:gd name="connsiteX13" fmla="*/ 9333978 w 11520156"/>
              <a:gd name="connsiteY13" fmla="*/ 0 h 4778076"/>
              <a:gd name="connsiteX14" fmla="*/ 10809127 w 11520156"/>
              <a:gd name="connsiteY14" fmla="*/ 1101 h 4778076"/>
              <a:gd name="connsiteX15" fmla="*/ 11138610 w 11520156"/>
              <a:gd name="connsiteY15" fmla="*/ 231549 h 4778076"/>
              <a:gd name="connsiteX16" fmla="*/ 11520085 w 11520156"/>
              <a:gd name="connsiteY16" fmla="*/ 448437 h 4778076"/>
              <a:gd name="connsiteX17" fmla="*/ 11518689 w 11520156"/>
              <a:gd name="connsiteY17" fmla="*/ 2029835 h 4778076"/>
              <a:gd name="connsiteX18" fmla="*/ 7683520 w 11520156"/>
              <a:gd name="connsiteY18" fmla="*/ 4194074 h 4778076"/>
              <a:gd name="connsiteX19" fmla="*/ 10034 w 11520156"/>
              <a:gd name="connsiteY19" fmla="*/ 4760424 h 4778076"/>
              <a:gd name="connsiteX0" fmla="*/ 0 w 11520156"/>
              <a:gd name="connsiteY0" fmla="*/ 4315626 h 4778076"/>
              <a:gd name="connsiteX1" fmla="*/ 288290 w 11520156"/>
              <a:gd name="connsiteY1" fmla="*/ 4321566 h 4778076"/>
              <a:gd name="connsiteX2" fmla="*/ 809583 w 11520156"/>
              <a:gd name="connsiteY2" fmla="*/ 4313021 h 4778076"/>
              <a:gd name="connsiteX3" fmla="*/ 1365060 w 11520156"/>
              <a:gd name="connsiteY3" fmla="*/ 4270292 h 4778076"/>
              <a:gd name="connsiteX4" fmla="*/ 2125636 w 11520156"/>
              <a:gd name="connsiteY4" fmla="*/ 4150651 h 4778076"/>
              <a:gd name="connsiteX5" fmla="*/ 2817845 w 11520156"/>
              <a:gd name="connsiteY5" fmla="*/ 3988280 h 4778076"/>
              <a:gd name="connsiteX6" fmla="*/ 3903161 w 11520156"/>
              <a:gd name="connsiteY6" fmla="*/ 3672086 h 4778076"/>
              <a:gd name="connsiteX7" fmla="*/ 4928656 w 11520156"/>
              <a:gd name="connsiteY7" fmla="*/ 3278980 h 4778076"/>
              <a:gd name="connsiteX8" fmla="*/ 5851602 w 11520156"/>
              <a:gd name="connsiteY8" fmla="*/ 2826052 h 4778076"/>
              <a:gd name="connsiteX9" fmla="*/ 6800185 w 11520156"/>
              <a:gd name="connsiteY9" fmla="*/ 2227847 h 4778076"/>
              <a:gd name="connsiteX10" fmla="*/ 7492395 w 11520156"/>
              <a:gd name="connsiteY10" fmla="*/ 1732191 h 4778076"/>
              <a:gd name="connsiteX11" fmla="*/ 8167512 w 11520156"/>
              <a:gd name="connsiteY11" fmla="*/ 1151077 h 4778076"/>
              <a:gd name="connsiteX12" fmla="*/ 8791355 w 11520156"/>
              <a:gd name="connsiteY12" fmla="*/ 552871 h 4778076"/>
              <a:gd name="connsiteX13" fmla="*/ 9333978 w 11520156"/>
              <a:gd name="connsiteY13" fmla="*/ 0 h 4778076"/>
              <a:gd name="connsiteX14" fmla="*/ 10809127 w 11520156"/>
              <a:gd name="connsiteY14" fmla="*/ 1101 h 4778076"/>
              <a:gd name="connsiteX15" fmla="*/ 11138610 w 11520156"/>
              <a:gd name="connsiteY15" fmla="*/ 231549 h 4778076"/>
              <a:gd name="connsiteX16" fmla="*/ 11520085 w 11520156"/>
              <a:gd name="connsiteY16" fmla="*/ 448437 h 4778076"/>
              <a:gd name="connsiteX17" fmla="*/ 11518689 w 11520156"/>
              <a:gd name="connsiteY17" fmla="*/ 2029835 h 4778076"/>
              <a:gd name="connsiteX18" fmla="*/ 7683520 w 11520156"/>
              <a:gd name="connsiteY18" fmla="*/ 4194074 h 4778076"/>
              <a:gd name="connsiteX19" fmla="*/ 10034 w 11520156"/>
              <a:gd name="connsiteY19" fmla="*/ 4760424 h 4778076"/>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3903161 w 11520156"/>
              <a:gd name="connsiteY6" fmla="*/ 3672086 h 4770329"/>
              <a:gd name="connsiteX7" fmla="*/ 4928656 w 11520156"/>
              <a:gd name="connsiteY7" fmla="*/ 3278980 h 4770329"/>
              <a:gd name="connsiteX8" fmla="*/ 5851602 w 11520156"/>
              <a:gd name="connsiteY8" fmla="*/ 2826052 h 4770329"/>
              <a:gd name="connsiteX9" fmla="*/ 6800185 w 11520156"/>
              <a:gd name="connsiteY9" fmla="*/ 2227847 h 4770329"/>
              <a:gd name="connsiteX10" fmla="*/ 7492395 w 11520156"/>
              <a:gd name="connsiteY10" fmla="*/ 1732191 h 4770329"/>
              <a:gd name="connsiteX11" fmla="*/ 8167512 w 11520156"/>
              <a:gd name="connsiteY11" fmla="*/ 1151077 h 4770329"/>
              <a:gd name="connsiteX12" fmla="*/ 8791355 w 11520156"/>
              <a:gd name="connsiteY12" fmla="*/ 552871 h 4770329"/>
              <a:gd name="connsiteX13" fmla="*/ 9333978 w 11520156"/>
              <a:gd name="connsiteY13" fmla="*/ 0 h 4770329"/>
              <a:gd name="connsiteX14" fmla="*/ 10809127 w 11520156"/>
              <a:gd name="connsiteY14" fmla="*/ 1101 h 4770329"/>
              <a:gd name="connsiteX15" fmla="*/ 11138610 w 11520156"/>
              <a:gd name="connsiteY15" fmla="*/ 231549 h 4770329"/>
              <a:gd name="connsiteX16" fmla="*/ 11520085 w 11520156"/>
              <a:gd name="connsiteY16" fmla="*/ 448437 h 4770329"/>
              <a:gd name="connsiteX17" fmla="*/ 11518689 w 11520156"/>
              <a:gd name="connsiteY17" fmla="*/ 2029835 h 4770329"/>
              <a:gd name="connsiteX18" fmla="*/ 7683520 w 11520156"/>
              <a:gd name="connsiteY18" fmla="*/ 4194074 h 4770329"/>
              <a:gd name="connsiteX19" fmla="*/ 10034 w 11520156"/>
              <a:gd name="connsiteY19"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3903161 w 11520156"/>
              <a:gd name="connsiteY6" fmla="*/ 3672086 h 4770329"/>
              <a:gd name="connsiteX7" fmla="*/ 4928656 w 11520156"/>
              <a:gd name="connsiteY7" fmla="*/ 3278980 h 4770329"/>
              <a:gd name="connsiteX8" fmla="*/ 5851602 w 11520156"/>
              <a:gd name="connsiteY8" fmla="*/ 2826052 h 4770329"/>
              <a:gd name="connsiteX9" fmla="*/ 6800185 w 11520156"/>
              <a:gd name="connsiteY9" fmla="*/ 2227847 h 4770329"/>
              <a:gd name="connsiteX10" fmla="*/ 7492395 w 11520156"/>
              <a:gd name="connsiteY10" fmla="*/ 1732191 h 4770329"/>
              <a:gd name="connsiteX11" fmla="*/ 8167512 w 11520156"/>
              <a:gd name="connsiteY11" fmla="*/ 1151077 h 4770329"/>
              <a:gd name="connsiteX12" fmla="*/ 9333978 w 11520156"/>
              <a:gd name="connsiteY12" fmla="*/ 0 h 4770329"/>
              <a:gd name="connsiteX13" fmla="*/ 10809127 w 11520156"/>
              <a:gd name="connsiteY13" fmla="*/ 1101 h 4770329"/>
              <a:gd name="connsiteX14" fmla="*/ 11138610 w 11520156"/>
              <a:gd name="connsiteY14" fmla="*/ 231549 h 4770329"/>
              <a:gd name="connsiteX15" fmla="*/ 11520085 w 11520156"/>
              <a:gd name="connsiteY15" fmla="*/ 448437 h 4770329"/>
              <a:gd name="connsiteX16" fmla="*/ 11518689 w 11520156"/>
              <a:gd name="connsiteY16" fmla="*/ 2029835 h 4770329"/>
              <a:gd name="connsiteX17" fmla="*/ 7683520 w 11520156"/>
              <a:gd name="connsiteY17" fmla="*/ 4194074 h 4770329"/>
              <a:gd name="connsiteX18" fmla="*/ 10034 w 11520156"/>
              <a:gd name="connsiteY18"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3903161 w 11520156"/>
              <a:gd name="connsiteY6" fmla="*/ 3672086 h 4770329"/>
              <a:gd name="connsiteX7" fmla="*/ 4928656 w 11520156"/>
              <a:gd name="connsiteY7" fmla="*/ 3278980 h 4770329"/>
              <a:gd name="connsiteX8" fmla="*/ 5851602 w 11520156"/>
              <a:gd name="connsiteY8" fmla="*/ 2826052 h 4770329"/>
              <a:gd name="connsiteX9" fmla="*/ 6800185 w 11520156"/>
              <a:gd name="connsiteY9" fmla="*/ 2227847 h 4770329"/>
              <a:gd name="connsiteX10" fmla="*/ 7492395 w 11520156"/>
              <a:gd name="connsiteY10" fmla="*/ 1732191 h 4770329"/>
              <a:gd name="connsiteX11" fmla="*/ 9333978 w 11520156"/>
              <a:gd name="connsiteY11" fmla="*/ 0 h 4770329"/>
              <a:gd name="connsiteX12" fmla="*/ 10809127 w 11520156"/>
              <a:gd name="connsiteY12" fmla="*/ 1101 h 4770329"/>
              <a:gd name="connsiteX13" fmla="*/ 11138610 w 11520156"/>
              <a:gd name="connsiteY13" fmla="*/ 231549 h 4770329"/>
              <a:gd name="connsiteX14" fmla="*/ 11520085 w 11520156"/>
              <a:gd name="connsiteY14" fmla="*/ 448437 h 4770329"/>
              <a:gd name="connsiteX15" fmla="*/ 11518689 w 11520156"/>
              <a:gd name="connsiteY15" fmla="*/ 2029835 h 4770329"/>
              <a:gd name="connsiteX16" fmla="*/ 7683520 w 11520156"/>
              <a:gd name="connsiteY16" fmla="*/ 4194074 h 4770329"/>
              <a:gd name="connsiteX17" fmla="*/ 10034 w 11520156"/>
              <a:gd name="connsiteY17"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3903161 w 11520156"/>
              <a:gd name="connsiteY6" fmla="*/ 3672086 h 4770329"/>
              <a:gd name="connsiteX7" fmla="*/ 4928656 w 11520156"/>
              <a:gd name="connsiteY7" fmla="*/ 3278980 h 4770329"/>
              <a:gd name="connsiteX8" fmla="*/ 5851602 w 11520156"/>
              <a:gd name="connsiteY8" fmla="*/ 2826052 h 4770329"/>
              <a:gd name="connsiteX9" fmla="*/ 6800185 w 11520156"/>
              <a:gd name="connsiteY9" fmla="*/ 2227847 h 4770329"/>
              <a:gd name="connsiteX10" fmla="*/ 9333978 w 11520156"/>
              <a:gd name="connsiteY10" fmla="*/ 0 h 4770329"/>
              <a:gd name="connsiteX11" fmla="*/ 10809127 w 11520156"/>
              <a:gd name="connsiteY11" fmla="*/ 1101 h 4770329"/>
              <a:gd name="connsiteX12" fmla="*/ 11138610 w 11520156"/>
              <a:gd name="connsiteY12" fmla="*/ 231549 h 4770329"/>
              <a:gd name="connsiteX13" fmla="*/ 11520085 w 11520156"/>
              <a:gd name="connsiteY13" fmla="*/ 448437 h 4770329"/>
              <a:gd name="connsiteX14" fmla="*/ 11518689 w 11520156"/>
              <a:gd name="connsiteY14" fmla="*/ 2029835 h 4770329"/>
              <a:gd name="connsiteX15" fmla="*/ 7683520 w 11520156"/>
              <a:gd name="connsiteY15" fmla="*/ 4194074 h 4770329"/>
              <a:gd name="connsiteX16" fmla="*/ 10034 w 11520156"/>
              <a:gd name="connsiteY16"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3903161 w 11520156"/>
              <a:gd name="connsiteY6" fmla="*/ 3672086 h 4770329"/>
              <a:gd name="connsiteX7" fmla="*/ 4928656 w 11520156"/>
              <a:gd name="connsiteY7" fmla="*/ 3278980 h 4770329"/>
              <a:gd name="connsiteX8" fmla="*/ 5851602 w 11520156"/>
              <a:gd name="connsiteY8" fmla="*/ 2826052 h 4770329"/>
              <a:gd name="connsiteX9" fmla="*/ 9333978 w 11520156"/>
              <a:gd name="connsiteY9" fmla="*/ 0 h 4770329"/>
              <a:gd name="connsiteX10" fmla="*/ 10809127 w 11520156"/>
              <a:gd name="connsiteY10" fmla="*/ 1101 h 4770329"/>
              <a:gd name="connsiteX11" fmla="*/ 11138610 w 11520156"/>
              <a:gd name="connsiteY11" fmla="*/ 231549 h 4770329"/>
              <a:gd name="connsiteX12" fmla="*/ 11520085 w 11520156"/>
              <a:gd name="connsiteY12" fmla="*/ 448437 h 4770329"/>
              <a:gd name="connsiteX13" fmla="*/ 11518689 w 11520156"/>
              <a:gd name="connsiteY13" fmla="*/ 2029835 h 4770329"/>
              <a:gd name="connsiteX14" fmla="*/ 7683520 w 11520156"/>
              <a:gd name="connsiteY14" fmla="*/ 4194074 h 4770329"/>
              <a:gd name="connsiteX15" fmla="*/ 10034 w 11520156"/>
              <a:gd name="connsiteY15"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3903161 w 11520156"/>
              <a:gd name="connsiteY6" fmla="*/ 3672086 h 4770329"/>
              <a:gd name="connsiteX7" fmla="*/ 4928656 w 11520156"/>
              <a:gd name="connsiteY7" fmla="*/ 3278980 h 4770329"/>
              <a:gd name="connsiteX8" fmla="*/ 9333978 w 11520156"/>
              <a:gd name="connsiteY8" fmla="*/ 0 h 4770329"/>
              <a:gd name="connsiteX9" fmla="*/ 10809127 w 11520156"/>
              <a:gd name="connsiteY9" fmla="*/ 1101 h 4770329"/>
              <a:gd name="connsiteX10" fmla="*/ 11138610 w 11520156"/>
              <a:gd name="connsiteY10" fmla="*/ 231549 h 4770329"/>
              <a:gd name="connsiteX11" fmla="*/ 11520085 w 11520156"/>
              <a:gd name="connsiteY11" fmla="*/ 448437 h 4770329"/>
              <a:gd name="connsiteX12" fmla="*/ 11518689 w 11520156"/>
              <a:gd name="connsiteY12" fmla="*/ 2029835 h 4770329"/>
              <a:gd name="connsiteX13" fmla="*/ 7683520 w 11520156"/>
              <a:gd name="connsiteY13" fmla="*/ 4194074 h 4770329"/>
              <a:gd name="connsiteX14" fmla="*/ 10034 w 11520156"/>
              <a:gd name="connsiteY14"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2817845 w 11520156"/>
              <a:gd name="connsiteY5" fmla="*/ 3988280 h 4770329"/>
              <a:gd name="connsiteX6" fmla="*/ 4928656 w 11520156"/>
              <a:gd name="connsiteY6" fmla="*/ 3278980 h 4770329"/>
              <a:gd name="connsiteX7" fmla="*/ 9333978 w 11520156"/>
              <a:gd name="connsiteY7" fmla="*/ 0 h 4770329"/>
              <a:gd name="connsiteX8" fmla="*/ 10809127 w 11520156"/>
              <a:gd name="connsiteY8" fmla="*/ 1101 h 4770329"/>
              <a:gd name="connsiteX9" fmla="*/ 11138610 w 11520156"/>
              <a:gd name="connsiteY9" fmla="*/ 231549 h 4770329"/>
              <a:gd name="connsiteX10" fmla="*/ 11520085 w 11520156"/>
              <a:gd name="connsiteY10" fmla="*/ 448437 h 4770329"/>
              <a:gd name="connsiteX11" fmla="*/ 11518689 w 11520156"/>
              <a:gd name="connsiteY11" fmla="*/ 2029835 h 4770329"/>
              <a:gd name="connsiteX12" fmla="*/ 7683520 w 11520156"/>
              <a:gd name="connsiteY12" fmla="*/ 4194074 h 4770329"/>
              <a:gd name="connsiteX13" fmla="*/ 10034 w 11520156"/>
              <a:gd name="connsiteY13"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2125636 w 11520156"/>
              <a:gd name="connsiteY4" fmla="*/ 4150651 h 4770329"/>
              <a:gd name="connsiteX5" fmla="*/ 4928656 w 11520156"/>
              <a:gd name="connsiteY5" fmla="*/ 3278980 h 4770329"/>
              <a:gd name="connsiteX6" fmla="*/ 9333978 w 11520156"/>
              <a:gd name="connsiteY6" fmla="*/ 0 h 4770329"/>
              <a:gd name="connsiteX7" fmla="*/ 10809127 w 11520156"/>
              <a:gd name="connsiteY7" fmla="*/ 1101 h 4770329"/>
              <a:gd name="connsiteX8" fmla="*/ 11138610 w 11520156"/>
              <a:gd name="connsiteY8" fmla="*/ 231549 h 4770329"/>
              <a:gd name="connsiteX9" fmla="*/ 11520085 w 11520156"/>
              <a:gd name="connsiteY9" fmla="*/ 448437 h 4770329"/>
              <a:gd name="connsiteX10" fmla="*/ 11518689 w 11520156"/>
              <a:gd name="connsiteY10" fmla="*/ 2029835 h 4770329"/>
              <a:gd name="connsiteX11" fmla="*/ 7683520 w 11520156"/>
              <a:gd name="connsiteY11" fmla="*/ 4194074 h 4770329"/>
              <a:gd name="connsiteX12" fmla="*/ 10034 w 11520156"/>
              <a:gd name="connsiteY12"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1365060 w 11520156"/>
              <a:gd name="connsiteY3" fmla="*/ 4270292 h 4770329"/>
              <a:gd name="connsiteX4" fmla="*/ 4928656 w 11520156"/>
              <a:gd name="connsiteY4" fmla="*/ 3278980 h 4770329"/>
              <a:gd name="connsiteX5" fmla="*/ 9333978 w 11520156"/>
              <a:gd name="connsiteY5" fmla="*/ 0 h 4770329"/>
              <a:gd name="connsiteX6" fmla="*/ 10809127 w 11520156"/>
              <a:gd name="connsiteY6" fmla="*/ 1101 h 4770329"/>
              <a:gd name="connsiteX7" fmla="*/ 11138610 w 11520156"/>
              <a:gd name="connsiteY7" fmla="*/ 231549 h 4770329"/>
              <a:gd name="connsiteX8" fmla="*/ 11520085 w 11520156"/>
              <a:gd name="connsiteY8" fmla="*/ 448437 h 4770329"/>
              <a:gd name="connsiteX9" fmla="*/ 11518689 w 11520156"/>
              <a:gd name="connsiteY9" fmla="*/ 2029835 h 4770329"/>
              <a:gd name="connsiteX10" fmla="*/ 7683520 w 11520156"/>
              <a:gd name="connsiteY10" fmla="*/ 4194074 h 4770329"/>
              <a:gd name="connsiteX11" fmla="*/ 10034 w 11520156"/>
              <a:gd name="connsiteY11" fmla="*/ 4760424 h 4770329"/>
              <a:gd name="connsiteX0" fmla="*/ 0 w 11520156"/>
              <a:gd name="connsiteY0" fmla="*/ 4315626 h 4770329"/>
              <a:gd name="connsiteX1" fmla="*/ 288290 w 11520156"/>
              <a:gd name="connsiteY1" fmla="*/ 4321566 h 4770329"/>
              <a:gd name="connsiteX2" fmla="*/ 809583 w 11520156"/>
              <a:gd name="connsiteY2" fmla="*/ 4313021 h 4770329"/>
              <a:gd name="connsiteX3" fmla="*/ 4928656 w 11520156"/>
              <a:gd name="connsiteY3" fmla="*/ 3278980 h 4770329"/>
              <a:gd name="connsiteX4" fmla="*/ 9333978 w 11520156"/>
              <a:gd name="connsiteY4" fmla="*/ 0 h 4770329"/>
              <a:gd name="connsiteX5" fmla="*/ 10809127 w 11520156"/>
              <a:gd name="connsiteY5" fmla="*/ 1101 h 4770329"/>
              <a:gd name="connsiteX6" fmla="*/ 11138610 w 11520156"/>
              <a:gd name="connsiteY6" fmla="*/ 231549 h 4770329"/>
              <a:gd name="connsiteX7" fmla="*/ 11520085 w 11520156"/>
              <a:gd name="connsiteY7" fmla="*/ 448437 h 4770329"/>
              <a:gd name="connsiteX8" fmla="*/ 11518689 w 11520156"/>
              <a:gd name="connsiteY8" fmla="*/ 2029835 h 4770329"/>
              <a:gd name="connsiteX9" fmla="*/ 7683520 w 11520156"/>
              <a:gd name="connsiteY9" fmla="*/ 4194074 h 4770329"/>
              <a:gd name="connsiteX10" fmla="*/ 10034 w 11520156"/>
              <a:gd name="connsiteY10" fmla="*/ 4760424 h 4770329"/>
              <a:gd name="connsiteX0" fmla="*/ 151201 w 11671357"/>
              <a:gd name="connsiteY0" fmla="*/ 4315626 h 4770329"/>
              <a:gd name="connsiteX1" fmla="*/ 439491 w 11671357"/>
              <a:gd name="connsiteY1" fmla="*/ 4321566 h 4770329"/>
              <a:gd name="connsiteX2" fmla="*/ 5079857 w 11671357"/>
              <a:gd name="connsiteY2" fmla="*/ 3278980 h 4770329"/>
              <a:gd name="connsiteX3" fmla="*/ 9485179 w 11671357"/>
              <a:gd name="connsiteY3" fmla="*/ 0 h 4770329"/>
              <a:gd name="connsiteX4" fmla="*/ 10960328 w 11671357"/>
              <a:gd name="connsiteY4" fmla="*/ 1101 h 4770329"/>
              <a:gd name="connsiteX5" fmla="*/ 11289811 w 11671357"/>
              <a:gd name="connsiteY5" fmla="*/ 231549 h 4770329"/>
              <a:gd name="connsiteX6" fmla="*/ 11671286 w 11671357"/>
              <a:gd name="connsiteY6" fmla="*/ 448437 h 4770329"/>
              <a:gd name="connsiteX7" fmla="*/ 11669890 w 11671357"/>
              <a:gd name="connsiteY7" fmla="*/ 2029835 h 4770329"/>
              <a:gd name="connsiteX8" fmla="*/ 7834721 w 11671357"/>
              <a:gd name="connsiteY8" fmla="*/ 4194074 h 4770329"/>
              <a:gd name="connsiteX9" fmla="*/ 161235 w 11671357"/>
              <a:gd name="connsiteY9" fmla="*/ 4760424 h 4770329"/>
              <a:gd name="connsiteX0" fmla="*/ 0 w 11520156"/>
              <a:gd name="connsiteY0" fmla="*/ 4315626 h 4770329"/>
              <a:gd name="connsiteX1" fmla="*/ 4928656 w 11520156"/>
              <a:gd name="connsiteY1" fmla="*/ 3278980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4928656 w 11520156"/>
              <a:gd name="connsiteY1" fmla="*/ 3278980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6181471 w 11520156"/>
              <a:gd name="connsiteY1" fmla="*/ 2676814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6181471 w 11520156"/>
              <a:gd name="connsiteY1" fmla="*/ 2676814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6181471 w 11520156"/>
              <a:gd name="connsiteY1" fmla="*/ 2676814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6181471 w 11520156"/>
              <a:gd name="connsiteY1" fmla="*/ 2676814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6181471 w 11520156"/>
              <a:gd name="connsiteY1" fmla="*/ 2676814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945647 w 11520156"/>
              <a:gd name="connsiteY1" fmla="*/ 2818062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945647 w 11520156"/>
              <a:gd name="connsiteY1" fmla="*/ 2818062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945647 w 11520156"/>
              <a:gd name="connsiteY1" fmla="*/ 2818062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606651 w 11520156"/>
              <a:gd name="connsiteY1" fmla="*/ 2959311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606651 w 11520156"/>
              <a:gd name="connsiteY1" fmla="*/ 2959311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606651 w 11520156"/>
              <a:gd name="connsiteY1" fmla="*/ 2959311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606651 w 11520156"/>
              <a:gd name="connsiteY1" fmla="*/ 2959311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606651 w 11520156"/>
              <a:gd name="connsiteY1" fmla="*/ 2959311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606651 w 11520156"/>
              <a:gd name="connsiteY1" fmla="*/ 2959311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009722 w 11520156"/>
              <a:gd name="connsiteY1" fmla="*/ 3256677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009722 w 11520156"/>
              <a:gd name="connsiteY1" fmla="*/ 3256677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5009722 w 11520156"/>
              <a:gd name="connsiteY1" fmla="*/ 3256677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4987613 w 11520156"/>
              <a:gd name="connsiteY1" fmla="*/ 3278980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0 w 11520156"/>
              <a:gd name="connsiteY0" fmla="*/ 4315626 h 4770329"/>
              <a:gd name="connsiteX1" fmla="*/ 4987613 w 11520156"/>
              <a:gd name="connsiteY1" fmla="*/ 3278980 h 4770329"/>
              <a:gd name="connsiteX2" fmla="*/ 9333978 w 11520156"/>
              <a:gd name="connsiteY2" fmla="*/ 0 h 4770329"/>
              <a:gd name="connsiteX3" fmla="*/ 10809127 w 11520156"/>
              <a:gd name="connsiteY3" fmla="*/ 1101 h 4770329"/>
              <a:gd name="connsiteX4" fmla="*/ 11138610 w 11520156"/>
              <a:gd name="connsiteY4" fmla="*/ 231549 h 4770329"/>
              <a:gd name="connsiteX5" fmla="*/ 11520085 w 11520156"/>
              <a:gd name="connsiteY5" fmla="*/ 448437 h 4770329"/>
              <a:gd name="connsiteX6" fmla="*/ 11518689 w 11520156"/>
              <a:gd name="connsiteY6" fmla="*/ 2029835 h 4770329"/>
              <a:gd name="connsiteX7" fmla="*/ 7683520 w 11520156"/>
              <a:gd name="connsiteY7" fmla="*/ 4194074 h 4770329"/>
              <a:gd name="connsiteX8" fmla="*/ 10034 w 11520156"/>
              <a:gd name="connsiteY8" fmla="*/ 4760424 h 4770329"/>
              <a:gd name="connsiteX0" fmla="*/ 19443 w 11539599"/>
              <a:gd name="connsiteY0" fmla="*/ 4315626 h 4752990"/>
              <a:gd name="connsiteX1" fmla="*/ 5007056 w 11539599"/>
              <a:gd name="connsiteY1" fmla="*/ 3278980 h 4752990"/>
              <a:gd name="connsiteX2" fmla="*/ 9353421 w 11539599"/>
              <a:gd name="connsiteY2" fmla="*/ 0 h 4752990"/>
              <a:gd name="connsiteX3" fmla="*/ 10828570 w 11539599"/>
              <a:gd name="connsiteY3" fmla="*/ 1101 h 4752990"/>
              <a:gd name="connsiteX4" fmla="*/ 11158053 w 11539599"/>
              <a:gd name="connsiteY4" fmla="*/ 231549 h 4752990"/>
              <a:gd name="connsiteX5" fmla="*/ 11539528 w 11539599"/>
              <a:gd name="connsiteY5" fmla="*/ 448437 h 4752990"/>
              <a:gd name="connsiteX6" fmla="*/ 11538132 w 11539599"/>
              <a:gd name="connsiteY6" fmla="*/ 2029835 h 4752990"/>
              <a:gd name="connsiteX7" fmla="*/ 7702963 w 11539599"/>
              <a:gd name="connsiteY7" fmla="*/ 4194074 h 4752990"/>
              <a:gd name="connsiteX8" fmla="*/ 0 w 11539599"/>
              <a:gd name="connsiteY8" fmla="*/ 4752990 h 4752990"/>
              <a:gd name="connsiteX0" fmla="*/ 19443 w 11539599"/>
              <a:gd name="connsiteY0" fmla="*/ 4315626 h 4756393"/>
              <a:gd name="connsiteX1" fmla="*/ 5007056 w 11539599"/>
              <a:gd name="connsiteY1" fmla="*/ 3278980 h 4756393"/>
              <a:gd name="connsiteX2" fmla="*/ 9353421 w 11539599"/>
              <a:gd name="connsiteY2" fmla="*/ 0 h 4756393"/>
              <a:gd name="connsiteX3" fmla="*/ 10828570 w 11539599"/>
              <a:gd name="connsiteY3" fmla="*/ 1101 h 4756393"/>
              <a:gd name="connsiteX4" fmla="*/ 11158053 w 11539599"/>
              <a:gd name="connsiteY4" fmla="*/ 231549 h 4756393"/>
              <a:gd name="connsiteX5" fmla="*/ 11539528 w 11539599"/>
              <a:gd name="connsiteY5" fmla="*/ 448437 h 4756393"/>
              <a:gd name="connsiteX6" fmla="*/ 11538132 w 11539599"/>
              <a:gd name="connsiteY6" fmla="*/ 2029835 h 4756393"/>
              <a:gd name="connsiteX7" fmla="*/ 7702963 w 11539599"/>
              <a:gd name="connsiteY7" fmla="*/ 4194074 h 4756393"/>
              <a:gd name="connsiteX8" fmla="*/ 0 w 11539599"/>
              <a:gd name="connsiteY8" fmla="*/ 4752990 h 4756393"/>
              <a:gd name="connsiteX0" fmla="*/ 26813 w 11539599"/>
              <a:gd name="connsiteY0" fmla="*/ 4360231 h 4756393"/>
              <a:gd name="connsiteX1" fmla="*/ 5007056 w 11539599"/>
              <a:gd name="connsiteY1" fmla="*/ 3278980 h 4756393"/>
              <a:gd name="connsiteX2" fmla="*/ 9353421 w 11539599"/>
              <a:gd name="connsiteY2" fmla="*/ 0 h 4756393"/>
              <a:gd name="connsiteX3" fmla="*/ 10828570 w 11539599"/>
              <a:gd name="connsiteY3" fmla="*/ 1101 h 4756393"/>
              <a:gd name="connsiteX4" fmla="*/ 11158053 w 11539599"/>
              <a:gd name="connsiteY4" fmla="*/ 231549 h 4756393"/>
              <a:gd name="connsiteX5" fmla="*/ 11539528 w 11539599"/>
              <a:gd name="connsiteY5" fmla="*/ 448437 h 4756393"/>
              <a:gd name="connsiteX6" fmla="*/ 11538132 w 11539599"/>
              <a:gd name="connsiteY6" fmla="*/ 2029835 h 4756393"/>
              <a:gd name="connsiteX7" fmla="*/ 7702963 w 11539599"/>
              <a:gd name="connsiteY7" fmla="*/ 4194074 h 4756393"/>
              <a:gd name="connsiteX8" fmla="*/ 0 w 11539599"/>
              <a:gd name="connsiteY8" fmla="*/ 4752990 h 4756393"/>
              <a:gd name="connsiteX0" fmla="*/ 26813 w 11539599"/>
              <a:gd name="connsiteY0" fmla="*/ 4360231 h 4756393"/>
              <a:gd name="connsiteX1" fmla="*/ 5007056 w 11539599"/>
              <a:gd name="connsiteY1" fmla="*/ 3278980 h 4756393"/>
              <a:gd name="connsiteX2" fmla="*/ 9353421 w 11539599"/>
              <a:gd name="connsiteY2" fmla="*/ 0 h 4756393"/>
              <a:gd name="connsiteX3" fmla="*/ 10828570 w 11539599"/>
              <a:gd name="connsiteY3" fmla="*/ 1101 h 4756393"/>
              <a:gd name="connsiteX4" fmla="*/ 11158053 w 11539599"/>
              <a:gd name="connsiteY4" fmla="*/ 231549 h 4756393"/>
              <a:gd name="connsiteX5" fmla="*/ 11539528 w 11539599"/>
              <a:gd name="connsiteY5" fmla="*/ 448437 h 4756393"/>
              <a:gd name="connsiteX6" fmla="*/ 11538132 w 11539599"/>
              <a:gd name="connsiteY6" fmla="*/ 2029835 h 4756393"/>
              <a:gd name="connsiteX7" fmla="*/ 7702963 w 11539599"/>
              <a:gd name="connsiteY7" fmla="*/ 4194074 h 4756393"/>
              <a:gd name="connsiteX8" fmla="*/ 0 w 11539599"/>
              <a:gd name="connsiteY8" fmla="*/ 4752990 h 4756393"/>
              <a:gd name="connsiteX0" fmla="*/ 4152 w 11539599"/>
              <a:gd name="connsiteY0" fmla="*/ 4364041 h 4756393"/>
              <a:gd name="connsiteX1" fmla="*/ 5007056 w 11539599"/>
              <a:gd name="connsiteY1" fmla="*/ 3278980 h 4756393"/>
              <a:gd name="connsiteX2" fmla="*/ 9353421 w 11539599"/>
              <a:gd name="connsiteY2" fmla="*/ 0 h 4756393"/>
              <a:gd name="connsiteX3" fmla="*/ 10828570 w 11539599"/>
              <a:gd name="connsiteY3" fmla="*/ 1101 h 4756393"/>
              <a:gd name="connsiteX4" fmla="*/ 11158053 w 11539599"/>
              <a:gd name="connsiteY4" fmla="*/ 231549 h 4756393"/>
              <a:gd name="connsiteX5" fmla="*/ 11539528 w 11539599"/>
              <a:gd name="connsiteY5" fmla="*/ 448437 h 4756393"/>
              <a:gd name="connsiteX6" fmla="*/ 11538132 w 11539599"/>
              <a:gd name="connsiteY6" fmla="*/ 2029835 h 4756393"/>
              <a:gd name="connsiteX7" fmla="*/ 7702963 w 11539599"/>
              <a:gd name="connsiteY7" fmla="*/ 4194074 h 4756393"/>
              <a:gd name="connsiteX8" fmla="*/ 0 w 11539599"/>
              <a:gd name="connsiteY8" fmla="*/ 4752990 h 4756393"/>
              <a:gd name="connsiteX0" fmla="*/ 0 w 11535447"/>
              <a:gd name="connsiteY0" fmla="*/ 4364041 h 4748899"/>
              <a:gd name="connsiteX1" fmla="*/ 5002904 w 11535447"/>
              <a:gd name="connsiteY1" fmla="*/ 3278980 h 4748899"/>
              <a:gd name="connsiteX2" fmla="*/ 9349269 w 11535447"/>
              <a:gd name="connsiteY2" fmla="*/ 0 h 4748899"/>
              <a:gd name="connsiteX3" fmla="*/ 10824418 w 11535447"/>
              <a:gd name="connsiteY3" fmla="*/ 1101 h 4748899"/>
              <a:gd name="connsiteX4" fmla="*/ 11153901 w 11535447"/>
              <a:gd name="connsiteY4" fmla="*/ 231549 h 4748899"/>
              <a:gd name="connsiteX5" fmla="*/ 11535376 w 11535447"/>
              <a:gd name="connsiteY5" fmla="*/ 448437 h 4748899"/>
              <a:gd name="connsiteX6" fmla="*/ 11533980 w 11535447"/>
              <a:gd name="connsiteY6" fmla="*/ 2029835 h 4748899"/>
              <a:gd name="connsiteX7" fmla="*/ 7698811 w 11535447"/>
              <a:gd name="connsiteY7" fmla="*/ 4194074 h 4748899"/>
              <a:gd name="connsiteX8" fmla="*/ 7179 w 11535447"/>
              <a:gd name="connsiteY8" fmla="*/ 4745370 h 4748899"/>
              <a:gd name="connsiteX0" fmla="*/ 0 w 11535447"/>
              <a:gd name="connsiteY0" fmla="*/ 4364041 h 4748899"/>
              <a:gd name="connsiteX1" fmla="*/ 5002904 w 11535447"/>
              <a:gd name="connsiteY1" fmla="*/ 3278980 h 4748899"/>
              <a:gd name="connsiteX2" fmla="*/ 9349269 w 11535447"/>
              <a:gd name="connsiteY2" fmla="*/ 0 h 4748899"/>
              <a:gd name="connsiteX3" fmla="*/ 10824418 w 11535447"/>
              <a:gd name="connsiteY3" fmla="*/ 1101 h 4748899"/>
              <a:gd name="connsiteX4" fmla="*/ 11153901 w 11535447"/>
              <a:gd name="connsiteY4" fmla="*/ 231549 h 4748899"/>
              <a:gd name="connsiteX5" fmla="*/ 11535376 w 11535447"/>
              <a:gd name="connsiteY5" fmla="*/ 448437 h 4748899"/>
              <a:gd name="connsiteX6" fmla="*/ 11533980 w 11535447"/>
              <a:gd name="connsiteY6" fmla="*/ 2029835 h 4748899"/>
              <a:gd name="connsiteX7" fmla="*/ 7698811 w 11535447"/>
              <a:gd name="connsiteY7" fmla="*/ 4194074 h 4748899"/>
              <a:gd name="connsiteX8" fmla="*/ 7179 w 11535447"/>
              <a:gd name="connsiteY8" fmla="*/ 4745370 h 4748899"/>
              <a:gd name="connsiteX0" fmla="*/ 0 w 11535447"/>
              <a:gd name="connsiteY0" fmla="*/ 4364041 h 4748899"/>
              <a:gd name="connsiteX1" fmla="*/ 5002904 w 11535447"/>
              <a:gd name="connsiteY1" fmla="*/ 3278980 h 4748899"/>
              <a:gd name="connsiteX2" fmla="*/ 9349269 w 11535447"/>
              <a:gd name="connsiteY2" fmla="*/ 0 h 4748899"/>
              <a:gd name="connsiteX3" fmla="*/ 10824418 w 11535447"/>
              <a:gd name="connsiteY3" fmla="*/ 1101 h 4748899"/>
              <a:gd name="connsiteX4" fmla="*/ 11153901 w 11535447"/>
              <a:gd name="connsiteY4" fmla="*/ 231549 h 4748899"/>
              <a:gd name="connsiteX5" fmla="*/ 11535376 w 11535447"/>
              <a:gd name="connsiteY5" fmla="*/ 448437 h 4748899"/>
              <a:gd name="connsiteX6" fmla="*/ 11533980 w 11535447"/>
              <a:gd name="connsiteY6" fmla="*/ 2029835 h 4748899"/>
              <a:gd name="connsiteX7" fmla="*/ 7698811 w 11535447"/>
              <a:gd name="connsiteY7" fmla="*/ 4194074 h 4748899"/>
              <a:gd name="connsiteX8" fmla="*/ 7179 w 11535447"/>
              <a:gd name="connsiteY8" fmla="*/ 4745370 h 4748899"/>
              <a:gd name="connsiteX0" fmla="*/ 0 w 11535447"/>
              <a:gd name="connsiteY0" fmla="*/ 4364041 h 4748899"/>
              <a:gd name="connsiteX1" fmla="*/ 5002904 w 11535447"/>
              <a:gd name="connsiteY1" fmla="*/ 3278980 h 4748899"/>
              <a:gd name="connsiteX2" fmla="*/ 9349269 w 11535447"/>
              <a:gd name="connsiteY2" fmla="*/ 0 h 4748899"/>
              <a:gd name="connsiteX3" fmla="*/ 10824418 w 11535447"/>
              <a:gd name="connsiteY3" fmla="*/ 1101 h 4748899"/>
              <a:gd name="connsiteX4" fmla="*/ 11153901 w 11535447"/>
              <a:gd name="connsiteY4" fmla="*/ 231549 h 4748899"/>
              <a:gd name="connsiteX5" fmla="*/ 11535376 w 11535447"/>
              <a:gd name="connsiteY5" fmla="*/ 448437 h 4748899"/>
              <a:gd name="connsiteX6" fmla="*/ 11533980 w 11535447"/>
              <a:gd name="connsiteY6" fmla="*/ 2029835 h 4748899"/>
              <a:gd name="connsiteX7" fmla="*/ 7698811 w 11535447"/>
              <a:gd name="connsiteY7" fmla="*/ 4194074 h 4748899"/>
              <a:gd name="connsiteX8" fmla="*/ 7179 w 11535447"/>
              <a:gd name="connsiteY8" fmla="*/ 4745370 h 4748899"/>
              <a:gd name="connsiteX0" fmla="*/ 0 w 11535447"/>
              <a:gd name="connsiteY0" fmla="*/ 4364041 h 4774706"/>
              <a:gd name="connsiteX1" fmla="*/ 5002904 w 11535447"/>
              <a:gd name="connsiteY1" fmla="*/ 3278980 h 4774706"/>
              <a:gd name="connsiteX2" fmla="*/ 9349269 w 11535447"/>
              <a:gd name="connsiteY2" fmla="*/ 0 h 4774706"/>
              <a:gd name="connsiteX3" fmla="*/ 10824418 w 11535447"/>
              <a:gd name="connsiteY3" fmla="*/ 1101 h 4774706"/>
              <a:gd name="connsiteX4" fmla="*/ 11153901 w 11535447"/>
              <a:gd name="connsiteY4" fmla="*/ 231549 h 4774706"/>
              <a:gd name="connsiteX5" fmla="*/ 11535376 w 11535447"/>
              <a:gd name="connsiteY5" fmla="*/ 448437 h 4774706"/>
              <a:gd name="connsiteX6" fmla="*/ 11533980 w 11535447"/>
              <a:gd name="connsiteY6" fmla="*/ 2029835 h 4774706"/>
              <a:gd name="connsiteX7" fmla="*/ 7698811 w 11535447"/>
              <a:gd name="connsiteY7" fmla="*/ 4194074 h 4774706"/>
              <a:gd name="connsiteX8" fmla="*/ 7179 w 11535447"/>
              <a:gd name="connsiteY8" fmla="*/ 4745370 h 477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35447" h="4774706">
                <a:moveTo>
                  <a:pt x="0" y="4364041"/>
                </a:moveTo>
                <a:cubicBezTo>
                  <a:pt x="1468974" y="4363665"/>
                  <a:pt x="3238346" y="4036057"/>
                  <a:pt x="5002904" y="3278980"/>
                </a:cubicBezTo>
                <a:cubicBezTo>
                  <a:pt x="6767462" y="2521903"/>
                  <a:pt x="8781884" y="717299"/>
                  <a:pt x="9349269" y="0"/>
                </a:cubicBezTo>
                <a:lnTo>
                  <a:pt x="10824418" y="1101"/>
                </a:lnTo>
                <a:cubicBezTo>
                  <a:pt x="10926851" y="58734"/>
                  <a:pt x="11095841" y="193099"/>
                  <a:pt x="11153901" y="231549"/>
                </a:cubicBezTo>
                <a:cubicBezTo>
                  <a:pt x="11245684" y="258331"/>
                  <a:pt x="11528550" y="411959"/>
                  <a:pt x="11535376" y="448437"/>
                </a:cubicBezTo>
                <a:cubicBezTo>
                  <a:pt x="11535863" y="785452"/>
                  <a:pt x="11533685" y="545063"/>
                  <a:pt x="11533980" y="2029835"/>
                </a:cubicBezTo>
                <a:cubicBezTo>
                  <a:pt x="10808575" y="2673932"/>
                  <a:pt x="9988419" y="3473856"/>
                  <a:pt x="7698811" y="4194074"/>
                </a:cubicBezTo>
                <a:cubicBezTo>
                  <a:pt x="5409203" y="4914292"/>
                  <a:pt x="2437657" y="4772658"/>
                  <a:pt x="7179" y="4745370"/>
                </a:cubicBezTo>
              </a:path>
            </a:pathLst>
          </a:custGeom>
          <a:gradFill>
            <a:gsLst>
              <a:gs pos="0">
                <a:schemeClr val="accent1">
                  <a:alpha val="25000"/>
                </a:schemeClr>
              </a:gs>
              <a:gs pos="100000">
                <a:schemeClr val="accent1"/>
              </a:gs>
            </a:gsLst>
            <a:lin ang="0" scaled="0"/>
          </a:gradFill>
          <a:ln>
            <a:noFill/>
          </a:ln>
          <a:effectLst/>
          <a:extLst/>
        </p:spPr>
        <p:txBody>
          <a:bodyPr vert="horz" wrap="square" lIns="0" tIns="0" rIns="0" bIns="0" numCol="1" rtlCol="0" anchor="t" anchorCtr="0" compatLnSpc="1">
            <a:prstTxWarp prst="textNoShape">
              <a:avLst/>
            </a:prstTxWarp>
            <a:spAutoFit/>
          </a:bodyPr>
          <a:lstStyle/>
          <a:p>
            <a:pPr fontAlgn="base">
              <a:spcBef>
                <a:spcPct val="50000"/>
              </a:spcBef>
              <a:spcAft>
                <a:spcPct val="0"/>
              </a:spcAft>
            </a:pPr>
            <a:endParaRPr lang="de-DE" sz="2400">
              <a:solidFill>
                <a:srgbClr val="000000"/>
              </a:solidFill>
              <a:ea typeface="ヒラギノ角ゴ Pro W3" charset="0"/>
            </a:endParaRPr>
          </a:p>
        </p:txBody>
      </p:sp>
      <p:pic>
        <p:nvPicPr>
          <p:cNvPr id="7" name="Picture 2"/>
          <p:cNvPicPr>
            <a:picLocks noChangeAspect="1" noChangeArrowheads="1"/>
          </p:cNvPicPr>
          <p:nvPr userDrawn="1"/>
        </p:nvPicPr>
        <p:blipFill rotWithShape="1">
          <a:blip r:embed="rId3" cstate="screen">
            <a:duotone>
              <a:prstClr val="black"/>
              <a:srgbClr val="D9C3A5">
                <a:tint val="50000"/>
                <a:satMod val="180000"/>
              </a:srgbClr>
            </a:duotone>
            <a:extLst>
              <a:ext uri="{BEBA8EAE-BF5A-486C-A8C5-ECC9F3942E4B}">
                <a14:imgProps xmlns:a14="http://schemas.microsoft.com/office/drawing/2010/main">
                  <a14:imgLayer r:embed="rId4">
                    <a14:imgEffect>
                      <a14:brightnessContrast bright="14000" contrast="-18000"/>
                    </a14:imgEffect>
                  </a14:imgLayer>
                </a14:imgProps>
              </a:ext>
              <a:ext uri="{28A0092B-C50C-407E-A947-70E740481C1C}">
                <a14:useLocalDpi xmlns:a14="http://schemas.microsoft.com/office/drawing/2010/main"/>
              </a:ext>
            </a:extLst>
          </a:blip>
          <a:srcRect r="4884"/>
          <a:stretch/>
        </p:blipFill>
        <p:spPr bwMode="auto">
          <a:xfrm>
            <a:off x="1370556" y="1140000"/>
            <a:ext cx="999028" cy="153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
          <p:cNvPicPr>
            <a:picLocks noChangeAspect="1" noChangeArrowheads="1"/>
          </p:cNvPicPr>
          <p:nvPr userDrawn="1"/>
        </p:nvPicPr>
        <p:blipFill rotWithShape="1">
          <a:blip r:embed="rId5" cstate="screen">
            <a:clrChange>
              <a:clrFrom>
                <a:srgbClr val="23271F"/>
              </a:clrFrom>
              <a:clrTo>
                <a:srgbClr val="23271F">
                  <a:alpha val="0"/>
                </a:srgbClr>
              </a:clrTo>
            </a:clrChange>
            <a:duotone>
              <a:prstClr val="black"/>
              <a:srgbClr val="D9C3A5">
                <a:tint val="50000"/>
                <a:satMod val="180000"/>
              </a:srgbClr>
            </a:duotone>
            <a:extLst>
              <a:ext uri="{BEBA8EAE-BF5A-486C-A8C5-ECC9F3942E4B}">
                <a14:imgProps xmlns:a14="http://schemas.microsoft.com/office/drawing/2010/main">
                  <a14:imgLayer r:embed="rId6">
                    <a14:imgEffect>
                      <a14:saturation sat="209000"/>
                    </a14:imgEffect>
                    <a14:imgEffect>
                      <a14:brightnessContrast bright="16000"/>
                    </a14:imgEffect>
                  </a14:imgLayer>
                </a14:imgProps>
              </a:ext>
              <a:ext uri="{28A0092B-C50C-407E-A947-70E740481C1C}">
                <a14:useLocalDpi xmlns:a14="http://schemas.microsoft.com/office/drawing/2010/main"/>
              </a:ext>
            </a:extLst>
          </a:blip>
          <a:srcRect/>
          <a:stretch/>
        </p:blipFill>
        <p:spPr bwMode="auto">
          <a:xfrm>
            <a:off x="371527" y="1200001"/>
            <a:ext cx="998480" cy="1472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pic>
        <p:nvPicPr>
          <p:cNvPr id="6" name="Picture 5"/>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718191" y="283829"/>
            <a:ext cx="1225162" cy="319433"/>
          </a:xfrm>
          <a:prstGeom prst="rect">
            <a:avLst/>
          </a:prstGeom>
        </p:spPr>
      </p:pic>
      <p:sp>
        <p:nvSpPr>
          <p:cNvPr id="8" name="Title 1"/>
          <p:cNvSpPr>
            <a:spLocks noGrp="1"/>
          </p:cNvSpPr>
          <p:nvPr userDrawn="1">
            <p:ph type="title" hasCustomPrompt="1"/>
          </p:nvPr>
        </p:nvSpPr>
        <p:spPr>
          <a:xfrm>
            <a:off x="350816" y="240000"/>
            <a:ext cx="6881416" cy="750000"/>
          </a:xfrm>
        </p:spPr>
        <p:txBody>
          <a:bodyPr/>
          <a:lstStyle>
            <a:lvl1pPr>
              <a:defRPr sz="3000" b="1"/>
            </a:lvl1pPr>
          </a:lstStyle>
          <a:p>
            <a:r>
              <a:rPr lang="en-US" dirty="0"/>
              <a:t>Click to edit Master title style</a:t>
            </a:r>
            <a:endParaRPr lang="en-GB" dirty="0"/>
          </a:p>
        </p:txBody>
      </p:sp>
      <p:sp>
        <p:nvSpPr>
          <p:cNvPr id="25" name="Ellipse 24"/>
          <p:cNvSpPr>
            <a:spLocks noChangeAspect="1"/>
          </p:cNvSpPr>
          <p:nvPr userDrawn="1"/>
        </p:nvSpPr>
        <p:spPr bwMode="auto">
          <a:xfrm>
            <a:off x="7270969" y="993287"/>
            <a:ext cx="1662334" cy="1848000"/>
          </a:xfrm>
          <a:prstGeom prst="ellipse">
            <a:avLst/>
          </a:prstGeom>
          <a:solidFill>
            <a:schemeClr val="accent4"/>
          </a:solidFill>
          <a:ln>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en-US" b="1" dirty="0" err="1">
              <a:solidFill>
                <a:srgbClr val="000000"/>
              </a:solidFill>
              <a:ea typeface="ＭＳ Ｐゴシック" charset="-128"/>
            </a:endParaRPr>
          </a:p>
        </p:txBody>
      </p:sp>
      <p:sp>
        <p:nvSpPr>
          <p:cNvPr id="26" name="Ellipse 25"/>
          <p:cNvSpPr>
            <a:spLocks noChangeAspect="1"/>
          </p:cNvSpPr>
          <p:nvPr userDrawn="1"/>
        </p:nvSpPr>
        <p:spPr bwMode="auto">
          <a:xfrm>
            <a:off x="7396567" y="1131502"/>
            <a:ext cx="1416762" cy="1575000"/>
          </a:xfrm>
          <a:prstGeom prst="ellipse">
            <a:avLst/>
          </a:prstGeom>
          <a:solidFill>
            <a:schemeClr val="bg1"/>
          </a:solidFill>
          <a:ln w="76200">
            <a:noFill/>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de-DE" b="1" dirty="0" err="1">
              <a:solidFill>
                <a:srgbClr val="000000"/>
              </a:solidFill>
              <a:ea typeface="ＭＳ Ｐゴシック" charset="-128"/>
            </a:endParaRPr>
          </a:p>
        </p:txBody>
      </p:sp>
      <p:grpSp>
        <p:nvGrpSpPr>
          <p:cNvPr id="27" name="Gruppieren 26"/>
          <p:cNvGrpSpPr/>
          <p:nvPr userDrawn="1"/>
        </p:nvGrpSpPr>
        <p:grpSpPr>
          <a:xfrm>
            <a:off x="7565004" y="1337301"/>
            <a:ext cx="1079891" cy="1163404"/>
            <a:chOff x="4742085" y="2428952"/>
            <a:chExt cx="2922806" cy="2827153"/>
          </a:xfrm>
        </p:grpSpPr>
        <p:sp>
          <p:nvSpPr>
            <p:cNvPr id="28" name="Pfeil nach rechts 27"/>
            <p:cNvSpPr/>
            <p:nvPr/>
          </p:nvSpPr>
          <p:spPr bwMode="auto">
            <a:xfrm rot="16200000">
              <a:off x="4770389" y="2400648"/>
              <a:ext cx="1877155" cy="1933764"/>
            </a:xfrm>
            <a:prstGeom prst="rightArrow">
              <a:avLst/>
            </a:prstGeom>
            <a:noFill/>
            <a:ln w="28575">
              <a:solidFill>
                <a:schemeClr val="accent1"/>
              </a:solidFill>
              <a:miter lim="800000"/>
              <a:headEnd/>
              <a:tailEnd/>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de-DE" b="1" dirty="0" err="1">
                <a:solidFill>
                  <a:srgbClr val="000000"/>
                </a:solidFill>
                <a:ea typeface="ＭＳ Ｐゴシック" charset="-128"/>
              </a:endParaRPr>
            </a:p>
          </p:txBody>
        </p:sp>
        <p:sp>
          <p:nvSpPr>
            <p:cNvPr id="29" name="Textfeld 28"/>
            <p:cNvSpPr txBox="1"/>
            <p:nvPr/>
          </p:nvSpPr>
          <p:spPr>
            <a:xfrm>
              <a:off x="5213500" y="2999015"/>
              <a:ext cx="1014619" cy="740440"/>
            </a:xfrm>
            <a:prstGeom prst="rect">
              <a:avLst/>
            </a:prstGeom>
            <a:noFill/>
          </p:spPr>
          <p:txBody>
            <a:bodyPr wrap="square" lIns="0" tIns="0" rIns="0" bIns="0" rtlCol="0">
              <a:spAutoFit/>
            </a:bodyPr>
            <a:lstStyle/>
            <a:p>
              <a:pPr algn="ctr" fontAlgn="base">
                <a:lnSpc>
                  <a:spcPct val="110000"/>
                </a:lnSpc>
                <a:spcAft>
                  <a:spcPct val="0"/>
                </a:spcAft>
              </a:pPr>
              <a:r>
                <a:rPr lang="de-DE" sz="900" b="1" dirty="0">
                  <a:solidFill>
                    <a:srgbClr val="EC6602"/>
                  </a:solidFill>
                  <a:latin typeface="Calibri" panose="020F0502020204030204" pitchFamily="34" charset="0"/>
                  <a:ea typeface="ＭＳ Ｐゴシック" charset="-128"/>
                  <a:cs typeface="Arial" panose="020B0604020202020204" pitchFamily="34" charset="0"/>
                </a:rPr>
                <a:t>Outcomes</a:t>
              </a:r>
            </a:p>
          </p:txBody>
        </p:sp>
        <p:sp>
          <p:nvSpPr>
            <p:cNvPr id="30" name="Pfeil nach rechts 29"/>
            <p:cNvSpPr/>
            <p:nvPr/>
          </p:nvSpPr>
          <p:spPr bwMode="auto">
            <a:xfrm rot="5400000">
              <a:off x="5759431" y="3350646"/>
              <a:ext cx="1877155" cy="1933764"/>
            </a:xfrm>
            <a:prstGeom prst="rightArrow">
              <a:avLst/>
            </a:prstGeom>
            <a:solidFill>
              <a:schemeClr val="accent1"/>
            </a:solidFill>
            <a:ln w="28575">
              <a:solidFill>
                <a:schemeClr val="accent1"/>
              </a:solidFill>
              <a:miter lim="800000"/>
              <a:headEnd/>
              <a:tailEnd/>
            </a:ln>
            <a:effectLs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de-DE" b="1" dirty="0" err="1">
                <a:solidFill>
                  <a:srgbClr val="006487"/>
                </a:solidFill>
                <a:ea typeface="ＭＳ Ｐゴシック" charset="-128"/>
              </a:endParaRPr>
            </a:p>
          </p:txBody>
        </p:sp>
        <p:sp>
          <p:nvSpPr>
            <p:cNvPr id="31" name="Textfeld 30"/>
            <p:cNvSpPr txBox="1"/>
            <p:nvPr/>
          </p:nvSpPr>
          <p:spPr>
            <a:xfrm>
              <a:off x="6301887" y="4387299"/>
              <a:ext cx="787248" cy="370219"/>
            </a:xfrm>
            <a:prstGeom prst="rect">
              <a:avLst/>
            </a:prstGeom>
            <a:noFill/>
          </p:spPr>
          <p:txBody>
            <a:bodyPr wrap="square" lIns="0" tIns="0" rIns="0" bIns="0" rtlCol="0">
              <a:spAutoFit/>
            </a:bodyPr>
            <a:lstStyle/>
            <a:p>
              <a:pPr algn="ctr" fontAlgn="base">
                <a:lnSpc>
                  <a:spcPct val="110000"/>
                </a:lnSpc>
                <a:spcAft>
                  <a:spcPct val="0"/>
                </a:spcAft>
              </a:pPr>
              <a:r>
                <a:rPr lang="de-DE" sz="900" b="1" dirty="0">
                  <a:solidFill>
                    <a:srgbClr val="FFFFFF"/>
                  </a:solidFill>
                  <a:latin typeface="Calibri" panose="020F0502020204030204" pitchFamily="34" charset="0"/>
                  <a:ea typeface="ＭＳ Ｐゴシック" charset="-128"/>
                </a:rPr>
                <a:t>Costs</a:t>
              </a:r>
            </a:p>
          </p:txBody>
        </p:sp>
      </p:grpSp>
      <p:grpSp>
        <p:nvGrpSpPr>
          <p:cNvPr id="32" name="Group 22"/>
          <p:cNvGrpSpPr>
            <a:grpSpLocks noChangeAspect="1"/>
          </p:cNvGrpSpPr>
          <p:nvPr userDrawn="1"/>
        </p:nvGrpSpPr>
        <p:grpSpPr>
          <a:xfrm>
            <a:off x="7301716" y="1026058"/>
            <a:ext cx="1606467" cy="1785891"/>
            <a:chOff x="4000508" y="1577972"/>
            <a:chExt cx="4360874" cy="4360856"/>
          </a:xfrm>
          <a:solidFill>
            <a:schemeClr val="accent1"/>
          </a:solidFill>
        </p:grpSpPr>
        <p:sp>
          <p:nvSpPr>
            <p:cNvPr id="33" name="Oval 6"/>
            <p:cNvSpPr>
              <a:spLocks noChangeArrowheads="1"/>
            </p:cNvSpPr>
            <p:nvPr/>
          </p:nvSpPr>
          <p:spPr bwMode="auto">
            <a:xfrm>
              <a:off x="6089663" y="5757853"/>
              <a:ext cx="180976" cy="180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34" name="Oval 7"/>
            <p:cNvSpPr>
              <a:spLocks noChangeArrowheads="1"/>
            </p:cNvSpPr>
            <p:nvPr/>
          </p:nvSpPr>
          <p:spPr bwMode="auto">
            <a:xfrm>
              <a:off x="6089663" y="1577972"/>
              <a:ext cx="180976" cy="180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35" name="Oval 8"/>
            <p:cNvSpPr>
              <a:spLocks noChangeArrowheads="1"/>
            </p:cNvSpPr>
            <p:nvPr/>
          </p:nvSpPr>
          <p:spPr bwMode="auto">
            <a:xfrm>
              <a:off x="8178819" y="3667118"/>
              <a:ext cx="182563" cy="180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36" name="Oval 9"/>
            <p:cNvSpPr>
              <a:spLocks noChangeArrowheads="1"/>
            </p:cNvSpPr>
            <p:nvPr/>
          </p:nvSpPr>
          <p:spPr bwMode="auto">
            <a:xfrm>
              <a:off x="4000508" y="3667118"/>
              <a:ext cx="180976" cy="1809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37" name="Freeform 10"/>
            <p:cNvSpPr>
              <a:spLocks/>
            </p:cNvSpPr>
            <p:nvPr/>
          </p:nvSpPr>
          <p:spPr bwMode="auto">
            <a:xfrm>
              <a:off x="7558104" y="2181220"/>
              <a:ext cx="198439" cy="198438"/>
            </a:xfrm>
            <a:custGeom>
              <a:avLst/>
              <a:gdLst>
                <a:gd name="T0" fmla="*/ 190 w 231"/>
                <a:gd name="T1" fmla="*/ 190 h 231"/>
                <a:gd name="T2" fmla="*/ 190 w 231"/>
                <a:gd name="T3" fmla="*/ 41 h 231"/>
                <a:gd name="T4" fmla="*/ 41 w 231"/>
                <a:gd name="T5" fmla="*/ 41 h 231"/>
                <a:gd name="T6" fmla="*/ 41 w 231"/>
                <a:gd name="T7" fmla="*/ 190 h 231"/>
                <a:gd name="T8" fmla="*/ 190 w 231"/>
                <a:gd name="T9" fmla="*/ 190 h 231"/>
              </a:gdLst>
              <a:ahLst/>
              <a:cxnLst>
                <a:cxn ang="0">
                  <a:pos x="T0" y="T1"/>
                </a:cxn>
                <a:cxn ang="0">
                  <a:pos x="T2" y="T3"/>
                </a:cxn>
                <a:cxn ang="0">
                  <a:pos x="T4" y="T5"/>
                </a:cxn>
                <a:cxn ang="0">
                  <a:pos x="T6" y="T7"/>
                </a:cxn>
                <a:cxn ang="0">
                  <a:pos x="T8" y="T9"/>
                </a:cxn>
              </a:cxnLst>
              <a:rect l="0" t="0" r="r" b="b"/>
              <a:pathLst>
                <a:path w="231" h="231">
                  <a:moveTo>
                    <a:pt x="190" y="190"/>
                  </a:moveTo>
                  <a:cubicBezTo>
                    <a:pt x="231" y="149"/>
                    <a:pt x="231" y="82"/>
                    <a:pt x="190" y="41"/>
                  </a:cubicBezTo>
                  <a:cubicBezTo>
                    <a:pt x="149" y="0"/>
                    <a:pt x="82" y="0"/>
                    <a:pt x="41" y="41"/>
                  </a:cubicBezTo>
                  <a:cubicBezTo>
                    <a:pt x="0" y="82"/>
                    <a:pt x="0" y="149"/>
                    <a:pt x="41" y="190"/>
                  </a:cubicBezTo>
                  <a:cubicBezTo>
                    <a:pt x="82" y="231"/>
                    <a:pt x="149" y="231"/>
                    <a:pt x="190" y="1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38" name="Freeform 11"/>
            <p:cNvSpPr>
              <a:spLocks/>
            </p:cNvSpPr>
            <p:nvPr/>
          </p:nvSpPr>
          <p:spPr bwMode="auto">
            <a:xfrm>
              <a:off x="4602172" y="5135554"/>
              <a:ext cx="200025" cy="200024"/>
            </a:xfrm>
            <a:custGeom>
              <a:avLst/>
              <a:gdLst>
                <a:gd name="T0" fmla="*/ 191 w 232"/>
                <a:gd name="T1" fmla="*/ 190 h 232"/>
                <a:gd name="T2" fmla="*/ 191 w 232"/>
                <a:gd name="T3" fmla="*/ 41 h 232"/>
                <a:gd name="T4" fmla="*/ 42 w 232"/>
                <a:gd name="T5" fmla="*/ 41 h 232"/>
                <a:gd name="T6" fmla="*/ 42 w 232"/>
                <a:gd name="T7" fmla="*/ 190 h 232"/>
                <a:gd name="T8" fmla="*/ 191 w 232"/>
                <a:gd name="T9" fmla="*/ 190 h 232"/>
              </a:gdLst>
              <a:ahLst/>
              <a:cxnLst>
                <a:cxn ang="0">
                  <a:pos x="T0" y="T1"/>
                </a:cxn>
                <a:cxn ang="0">
                  <a:pos x="T2" y="T3"/>
                </a:cxn>
                <a:cxn ang="0">
                  <a:pos x="T4" y="T5"/>
                </a:cxn>
                <a:cxn ang="0">
                  <a:pos x="T6" y="T7"/>
                </a:cxn>
                <a:cxn ang="0">
                  <a:pos x="T8" y="T9"/>
                </a:cxn>
              </a:cxnLst>
              <a:rect l="0" t="0" r="r" b="b"/>
              <a:pathLst>
                <a:path w="232" h="232">
                  <a:moveTo>
                    <a:pt x="191" y="190"/>
                  </a:moveTo>
                  <a:cubicBezTo>
                    <a:pt x="232" y="149"/>
                    <a:pt x="232" y="82"/>
                    <a:pt x="191" y="41"/>
                  </a:cubicBezTo>
                  <a:cubicBezTo>
                    <a:pt x="150" y="0"/>
                    <a:pt x="83" y="0"/>
                    <a:pt x="42" y="41"/>
                  </a:cubicBezTo>
                  <a:cubicBezTo>
                    <a:pt x="0" y="82"/>
                    <a:pt x="0" y="149"/>
                    <a:pt x="42" y="190"/>
                  </a:cubicBezTo>
                  <a:cubicBezTo>
                    <a:pt x="83" y="232"/>
                    <a:pt x="150" y="232"/>
                    <a:pt x="191" y="1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39" name="Freeform 12"/>
            <p:cNvSpPr>
              <a:spLocks/>
            </p:cNvSpPr>
            <p:nvPr/>
          </p:nvSpPr>
          <p:spPr bwMode="auto">
            <a:xfrm>
              <a:off x="7558104" y="5135554"/>
              <a:ext cx="198439" cy="200024"/>
            </a:xfrm>
            <a:custGeom>
              <a:avLst/>
              <a:gdLst>
                <a:gd name="T0" fmla="*/ 41 w 231"/>
                <a:gd name="T1" fmla="*/ 190 h 232"/>
                <a:gd name="T2" fmla="*/ 190 w 231"/>
                <a:gd name="T3" fmla="*/ 190 h 232"/>
                <a:gd name="T4" fmla="*/ 190 w 231"/>
                <a:gd name="T5" fmla="*/ 41 h 232"/>
                <a:gd name="T6" fmla="*/ 41 w 231"/>
                <a:gd name="T7" fmla="*/ 41 h 232"/>
                <a:gd name="T8" fmla="*/ 41 w 231"/>
                <a:gd name="T9" fmla="*/ 190 h 232"/>
              </a:gdLst>
              <a:ahLst/>
              <a:cxnLst>
                <a:cxn ang="0">
                  <a:pos x="T0" y="T1"/>
                </a:cxn>
                <a:cxn ang="0">
                  <a:pos x="T2" y="T3"/>
                </a:cxn>
                <a:cxn ang="0">
                  <a:pos x="T4" y="T5"/>
                </a:cxn>
                <a:cxn ang="0">
                  <a:pos x="T6" y="T7"/>
                </a:cxn>
                <a:cxn ang="0">
                  <a:pos x="T8" y="T9"/>
                </a:cxn>
              </a:cxnLst>
              <a:rect l="0" t="0" r="r" b="b"/>
              <a:pathLst>
                <a:path w="231" h="232">
                  <a:moveTo>
                    <a:pt x="41" y="190"/>
                  </a:moveTo>
                  <a:cubicBezTo>
                    <a:pt x="82" y="232"/>
                    <a:pt x="149" y="232"/>
                    <a:pt x="190" y="190"/>
                  </a:cubicBezTo>
                  <a:cubicBezTo>
                    <a:pt x="231" y="149"/>
                    <a:pt x="231" y="82"/>
                    <a:pt x="190" y="41"/>
                  </a:cubicBezTo>
                  <a:cubicBezTo>
                    <a:pt x="149" y="0"/>
                    <a:pt x="82" y="0"/>
                    <a:pt x="41" y="41"/>
                  </a:cubicBezTo>
                  <a:cubicBezTo>
                    <a:pt x="0" y="82"/>
                    <a:pt x="0" y="149"/>
                    <a:pt x="41" y="1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0" name="Freeform 13"/>
            <p:cNvSpPr>
              <a:spLocks/>
            </p:cNvSpPr>
            <p:nvPr/>
          </p:nvSpPr>
          <p:spPr bwMode="auto">
            <a:xfrm>
              <a:off x="4602172" y="2179634"/>
              <a:ext cx="200025" cy="200024"/>
            </a:xfrm>
            <a:custGeom>
              <a:avLst/>
              <a:gdLst>
                <a:gd name="T0" fmla="*/ 40 w 233"/>
                <a:gd name="T1" fmla="*/ 190 h 234"/>
                <a:gd name="T2" fmla="*/ 189 w 233"/>
                <a:gd name="T3" fmla="*/ 193 h 234"/>
                <a:gd name="T4" fmla="*/ 193 w 233"/>
                <a:gd name="T5" fmla="*/ 44 h 234"/>
                <a:gd name="T6" fmla="*/ 44 w 233"/>
                <a:gd name="T7" fmla="*/ 41 h 234"/>
                <a:gd name="T8" fmla="*/ 40 w 233"/>
                <a:gd name="T9" fmla="*/ 190 h 234"/>
              </a:gdLst>
              <a:ahLst/>
              <a:cxnLst>
                <a:cxn ang="0">
                  <a:pos x="T0" y="T1"/>
                </a:cxn>
                <a:cxn ang="0">
                  <a:pos x="T2" y="T3"/>
                </a:cxn>
                <a:cxn ang="0">
                  <a:pos x="T4" y="T5"/>
                </a:cxn>
                <a:cxn ang="0">
                  <a:pos x="T6" y="T7"/>
                </a:cxn>
                <a:cxn ang="0">
                  <a:pos x="T8" y="T9"/>
                </a:cxn>
              </a:cxnLst>
              <a:rect l="0" t="0" r="r" b="b"/>
              <a:pathLst>
                <a:path w="233" h="234">
                  <a:moveTo>
                    <a:pt x="40" y="190"/>
                  </a:moveTo>
                  <a:cubicBezTo>
                    <a:pt x="81" y="232"/>
                    <a:pt x="147" y="234"/>
                    <a:pt x="189" y="193"/>
                  </a:cubicBezTo>
                  <a:cubicBezTo>
                    <a:pt x="232" y="153"/>
                    <a:pt x="233" y="86"/>
                    <a:pt x="193" y="44"/>
                  </a:cubicBezTo>
                  <a:cubicBezTo>
                    <a:pt x="153" y="2"/>
                    <a:pt x="86" y="0"/>
                    <a:pt x="44" y="41"/>
                  </a:cubicBezTo>
                  <a:cubicBezTo>
                    <a:pt x="2" y="81"/>
                    <a:pt x="0" y="148"/>
                    <a:pt x="40" y="1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1" name="Freeform 14"/>
            <p:cNvSpPr>
              <a:spLocks/>
            </p:cNvSpPr>
            <p:nvPr/>
          </p:nvSpPr>
          <p:spPr bwMode="auto">
            <a:xfrm>
              <a:off x="5538800" y="5675304"/>
              <a:ext cx="200025" cy="201613"/>
            </a:xfrm>
            <a:custGeom>
              <a:avLst/>
              <a:gdLst>
                <a:gd name="T0" fmla="*/ 16 w 234"/>
                <a:gd name="T1" fmla="*/ 90 h 234"/>
                <a:gd name="T2" fmla="*/ 90 w 234"/>
                <a:gd name="T3" fmla="*/ 219 h 234"/>
                <a:gd name="T4" fmla="*/ 219 w 234"/>
                <a:gd name="T5" fmla="*/ 145 h 234"/>
                <a:gd name="T6" fmla="*/ 145 w 234"/>
                <a:gd name="T7" fmla="*/ 15 h 234"/>
                <a:gd name="T8" fmla="*/ 16 w 234"/>
                <a:gd name="T9" fmla="*/ 90 h 234"/>
              </a:gdLst>
              <a:ahLst/>
              <a:cxnLst>
                <a:cxn ang="0">
                  <a:pos x="T0" y="T1"/>
                </a:cxn>
                <a:cxn ang="0">
                  <a:pos x="T2" y="T3"/>
                </a:cxn>
                <a:cxn ang="0">
                  <a:pos x="T4" y="T5"/>
                </a:cxn>
                <a:cxn ang="0">
                  <a:pos x="T6" y="T7"/>
                </a:cxn>
                <a:cxn ang="0">
                  <a:pos x="T8" y="T9"/>
                </a:cxn>
              </a:cxnLst>
              <a:rect l="0" t="0" r="r" b="b"/>
              <a:pathLst>
                <a:path w="234" h="234">
                  <a:moveTo>
                    <a:pt x="16" y="90"/>
                  </a:moveTo>
                  <a:cubicBezTo>
                    <a:pt x="0" y="146"/>
                    <a:pt x="34" y="204"/>
                    <a:pt x="90" y="219"/>
                  </a:cubicBezTo>
                  <a:cubicBezTo>
                    <a:pt x="146" y="234"/>
                    <a:pt x="204" y="201"/>
                    <a:pt x="219" y="145"/>
                  </a:cubicBezTo>
                  <a:cubicBezTo>
                    <a:pt x="234" y="88"/>
                    <a:pt x="201" y="31"/>
                    <a:pt x="145" y="15"/>
                  </a:cubicBezTo>
                  <a:cubicBezTo>
                    <a:pt x="88" y="0"/>
                    <a:pt x="31" y="34"/>
                    <a:pt x="16" y="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2" name="Freeform 15"/>
            <p:cNvSpPr>
              <a:spLocks/>
            </p:cNvSpPr>
            <p:nvPr/>
          </p:nvSpPr>
          <p:spPr bwMode="auto">
            <a:xfrm>
              <a:off x="6621477" y="1638297"/>
              <a:ext cx="200025" cy="201613"/>
            </a:xfrm>
            <a:custGeom>
              <a:avLst/>
              <a:gdLst>
                <a:gd name="T0" fmla="*/ 15 w 233"/>
                <a:gd name="T1" fmla="*/ 90 h 234"/>
                <a:gd name="T2" fmla="*/ 89 w 233"/>
                <a:gd name="T3" fmla="*/ 219 h 234"/>
                <a:gd name="T4" fmla="*/ 218 w 233"/>
                <a:gd name="T5" fmla="*/ 144 h 234"/>
                <a:gd name="T6" fmla="*/ 144 w 233"/>
                <a:gd name="T7" fmla="*/ 15 h 234"/>
                <a:gd name="T8" fmla="*/ 15 w 233"/>
                <a:gd name="T9" fmla="*/ 90 h 234"/>
              </a:gdLst>
              <a:ahLst/>
              <a:cxnLst>
                <a:cxn ang="0">
                  <a:pos x="T0" y="T1"/>
                </a:cxn>
                <a:cxn ang="0">
                  <a:pos x="T2" y="T3"/>
                </a:cxn>
                <a:cxn ang="0">
                  <a:pos x="T4" y="T5"/>
                </a:cxn>
                <a:cxn ang="0">
                  <a:pos x="T6" y="T7"/>
                </a:cxn>
                <a:cxn ang="0">
                  <a:pos x="T8" y="T9"/>
                </a:cxn>
              </a:cxnLst>
              <a:rect l="0" t="0" r="r" b="b"/>
              <a:pathLst>
                <a:path w="233" h="234">
                  <a:moveTo>
                    <a:pt x="15" y="90"/>
                  </a:moveTo>
                  <a:cubicBezTo>
                    <a:pt x="0" y="146"/>
                    <a:pt x="33" y="204"/>
                    <a:pt x="89" y="219"/>
                  </a:cubicBezTo>
                  <a:cubicBezTo>
                    <a:pt x="145" y="234"/>
                    <a:pt x="203" y="200"/>
                    <a:pt x="218" y="144"/>
                  </a:cubicBezTo>
                  <a:cubicBezTo>
                    <a:pt x="233" y="88"/>
                    <a:pt x="200" y="30"/>
                    <a:pt x="144" y="15"/>
                  </a:cubicBezTo>
                  <a:cubicBezTo>
                    <a:pt x="88" y="0"/>
                    <a:pt x="30" y="33"/>
                    <a:pt x="15" y="9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3" name="Freeform 16"/>
            <p:cNvSpPr>
              <a:spLocks/>
            </p:cNvSpPr>
            <p:nvPr/>
          </p:nvSpPr>
          <p:spPr bwMode="auto">
            <a:xfrm>
              <a:off x="8097856" y="4198931"/>
              <a:ext cx="201614" cy="200024"/>
            </a:xfrm>
            <a:custGeom>
              <a:avLst/>
              <a:gdLst>
                <a:gd name="T0" fmla="*/ 90 w 234"/>
                <a:gd name="T1" fmla="*/ 219 h 234"/>
                <a:gd name="T2" fmla="*/ 219 w 234"/>
                <a:gd name="T3" fmla="*/ 144 h 234"/>
                <a:gd name="T4" fmla="*/ 145 w 234"/>
                <a:gd name="T5" fmla="*/ 15 h 234"/>
                <a:gd name="T6" fmla="*/ 15 w 234"/>
                <a:gd name="T7" fmla="*/ 89 h 234"/>
                <a:gd name="T8" fmla="*/ 90 w 234"/>
                <a:gd name="T9" fmla="*/ 219 h 234"/>
              </a:gdLst>
              <a:ahLst/>
              <a:cxnLst>
                <a:cxn ang="0">
                  <a:pos x="T0" y="T1"/>
                </a:cxn>
                <a:cxn ang="0">
                  <a:pos x="T2" y="T3"/>
                </a:cxn>
                <a:cxn ang="0">
                  <a:pos x="T4" y="T5"/>
                </a:cxn>
                <a:cxn ang="0">
                  <a:pos x="T6" y="T7"/>
                </a:cxn>
                <a:cxn ang="0">
                  <a:pos x="T8" y="T9"/>
                </a:cxn>
              </a:cxnLst>
              <a:rect l="0" t="0" r="r" b="b"/>
              <a:pathLst>
                <a:path w="234" h="234">
                  <a:moveTo>
                    <a:pt x="90" y="219"/>
                  </a:moveTo>
                  <a:cubicBezTo>
                    <a:pt x="146" y="234"/>
                    <a:pt x="204" y="200"/>
                    <a:pt x="219" y="144"/>
                  </a:cubicBezTo>
                  <a:cubicBezTo>
                    <a:pt x="234" y="88"/>
                    <a:pt x="201" y="30"/>
                    <a:pt x="145" y="15"/>
                  </a:cubicBezTo>
                  <a:cubicBezTo>
                    <a:pt x="88" y="0"/>
                    <a:pt x="30" y="33"/>
                    <a:pt x="15" y="89"/>
                  </a:cubicBezTo>
                  <a:cubicBezTo>
                    <a:pt x="0" y="146"/>
                    <a:pt x="34" y="203"/>
                    <a:pt x="90"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4" name="Freeform 17"/>
            <p:cNvSpPr>
              <a:spLocks/>
            </p:cNvSpPr>
            <p:nvPr/>
          </p:nvSpPr>
          <p:spPr bwMode="auto">
            <a:xfrm>
              <a:off x="4060833" y="3116257"/>
              <a:ext cx="201614" cy="201613"/>
            </a:xfrm>
            <a:custGeom>
              <a:avLst/>
              <a:gdLst>
                <a:gd name="T0" fmla="*/ 89 w 234"/>
                <a:gd name="T1" fmla="*/ 218 h 234"/>
                <a:gd name="T2" fmla="*/ 219 w 234"/>
                <a:gd name="T3" fmla="*/ 144 h 234"/>
                <a:gd name="T4" fmla="*/ 144 w 234"/>
                <a:gd name="T5" fmla="*/ 15 h 234"/>
                <a:gd name="T6" fmla="*/ 15 w 234"/>
                <a:gd name="T7" fmla="*/ 89 h 234"/>
                <a:gd name="T8" fmla="*/ 89 w 234"/>
                <a:gd name="T9" fmla="*/ 218 h 234"/>
              </a:gdLst>
              <a:ahLst/>
              <a:cxnLst>
                <a:cxn ang="0">
                  <a:pos x="T0" y="T1"/>
                </a:cxn>
                <a:cxn ang="0">
                  <a:pos x="T2" y="T3"/>
                </a:cxn>
                <a:cxn ang="0">
                  <a:pos x="T4" y="T5"/>
                </a:cxn>
                <a:cxn ang="0">
                  <a:pos x="T6" y="T7"/>
                </a:cxn>
                <a:cxn ang="0">
                  <a:pos x="T8" y="T9"/>
                </a:cxn>
              </a:cxnLst>
              <a:rect l="0" t="0" r="r" b="b"/>
              <a:pathLst>
                <a:path w="234" h="234">
                  <a:moveTo>
                    <a:pt x="89" y="218"/>
                  </a:moveTo>
                  <a:cubicBezTo>
                    <a:pt x="146" y="234"/>
                    <a:pt x="204" y="200"/>
                    <a:pt x="219" y="144"/>
                  </a:cubicBezTo>
                  <a:cubicBezTo>
                    <a:pt x="234" y="88"/>
                    <a:pt x="200" y="30"/>
                    <a:pt x="144" y="15"/>
                  </a:cubicBezTo>
                  <a:cubicBezTo>
                    <a:pt x="88" y="0"/>
                    <a:pt x="30" y="33"/>
                    <a:pt x="15" y="89"/>
                  </a:cubicBezTo>
                  <a:cubicBezTo>
                    <a:pt x="0" y="146"/>
                    <a:pt x="33" y="203"/>
                    <a:pt x="89"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5" name="Freeform 18"/>
            <p:cNvSpPr>
              <a:spLocks/>
            </p:cNvSpPr>
            <p:nvPr/>
          </p:nvSpPr>
          <p:spPr bwMode="auto">
            <a:xfrm>
              <a:off x="7886717" y="2609846"/>
              <a:ext cx="206376" cy="206375"/>
            </a:xfrm>
            <a:custGeom>
              <a:avLst/>
              <a:gdLst>
                <a:gd name="T0" fmla="*/ 174 w 241"/>
                <a:gd name="T1" fmla="*/ 211 h 241"/>
                <a:gd name="T2" fmla="*/ 212 w 241"/>
                <a:gd name="T3" fmla="*/ 67 h 241"/>
                <a:gd name="T4" fmla="*/ 68 w 241"/>
                <a:gd name="T5" fmla="*/ 29 h 241"/>
                <a:gd name="T6" fmla="*/ 29 w 241"/>
                <a:gd name="T7" fmla="*/ 173 h 241"/>
                <a:gd name="T8" fmla="*/ 174 w 241"/>
                <a:gd name="T9" fmla="*/ 211 h 241"/>
              </a:gdLst>
              <a:ahLst/>
              <a:cxnLst>
                <a:cxn ang="0">
                  <a:pos x="T0" y="T1"/>
                </a:cxn>
                <a:cxn ang="0">
                  <a:pos x="T2" y="T3"/>
                </a:cxn>
                <a:cxn ang="0">
                  <a:pos x="T4" y="T5"/>
                </a:cxn>
                <a:cxn ang="0">
                  <a:pos x="T6" y="T7"/>
                </a:cxn>
                <a:cxn ang="0">
                  <a:pos x="T8" y="T9"/>
                </a:cxn>
              </a:cxnLst>
              <a:rect l="0" t="0" r="r" b="b"/>
              <a:pathLst>
                <a:path w="241" h="241">
                  <a:moveTo>
                    <a:pt x="174" y="211"/>
                  </a:moveTo>
                  <a:cubicBezTo>
                    <a:pt x="224" y="182"/>
                    <a:pt x="241" y="118"/>
                    <a:pt x="212" y="67"/>
                  </a:cubicBezTo>
                  <a:cubicBezTo>
                    <a:pt x="183" y="17"/>
                    <a:pt x="119" y="0"/>
                    <a:pt x="68" y="29"/>
                  </a:cubicBezTo>
                  <a:cubicBezTo>
                    <a:pt x="18" y="58"/>
                    <a:pt x="0" y="122"/>
                    <a:pt x="29" y="173"/>
                  </a:cubicBezTo>
                  <a:cubicBezTo>
                    <a:pt x="58" y="223"/>
                    <a:pt x="123" y="241"/>
                    <a:pt x="174" y="2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6" name="Freeform 19"/>
            <p:cNvSpPr>
              <a:spLocks/>
            </p:cNvSpPr>
            <p:nvPr/>
          </p:nvSpPr>
          <p:spPr bwMode="auto">
            <a:xfrm>
              <a:off x="4267209" y="4698992"/>
              <a:ext cx="206376" cy="207963"/>
            </a:xfrm>
            <a:custGeom>
              <a:avLst/>
              <a:gdLst>
                <a:gd name="T0" fmla="*/ 173 w 241"/>
                <a:gd name="T1" fmla="*/ 212 h 241"/>
                <a:gd name="T2" fmla="*/ 211 w 241"/>
                <a:gd name="T3" fmla="*/ 67 h 241"/>
                <a:gd name="T4" fmla="*/ 67 w 241"/>
                <a:gd name="T5" fmla="*/ 29 h 241"/>
                <a:gd name="T6" fmla="*/ 29 w 241"/>
                <a:gd name="T7" fmla="*/ 173 h 241"/>
                <a:gd name="T8" fmla="*/ 173 w 241"/>
                <a:gd name="T9" fmla="*/ 212 h 241"/>
              </a:gdLst>
              <a:ahLst/>
              <a:cxnLst>
                <a:cxn ang="0">
                  <a:pos x="T0" y="T1"/>
                </a:cxn>
                <a:cxn ang="0">
                  <a:pos x="T2" y="T3"/>
                </a:cxn>
                <a:cxn ang="0">
                  <a:pos x="T4" y="T5"/>
                </a:cxn>
                <a:cxn ang="0">
                  <a:pos x="T6" y="T7"/>
                </a:cxn>
                <a:cxn ang="0">
                  <a:pos x="T8" y="T9"/>
                </a:cxn>
              </a:cxnLst>
              <a:rect l="0" t="0" r="r" b="b"/>
              <a:pathLst>
                <a:path w="241" h="241">
                  <a:moveTo>
                    <a:pt x="173" y="212"/>
                  </a:moveTo>
                  <a:cubicBezTo>
                    <a:pt x="223" y="182"/>
                    <a:pt x="241" y="118"/>
                    <a:pt x="211" y="67"/>
                  </a:cubicBezTo>
                  <a:cubicBezTo>
                    <a:pt x="182" y="17"/>
                    <a:pt x="118" y="0"/>
                    <a:pt x="67" y="29"/>
                  </a:cubicBezTo>
                  <a:cubicBezTo>
                    <a:pt x="17" y="58"/>
                    <a:pt x="0" y="123"/>
                    <a:pt x="29" y="173"/>
                  </a:cubicBezTo>
                  <a:cubicBezTo>
                    <a:pt x="58" y="223"/>
                    <a:pt x="122" y="241"/>
                    <a:pt x="173" y="2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7" name="Freeform 20"/>
            <p:cNvSpPr>
              <a:spLocks/>
            </p:cNvSpPr>
            <p:nvPr/>
          </p:nvSpPr>
          <p:spPr bwMode="auto">
            <a:xfrm>
              <a:off x="7121540" y="5464166"/>
              <a:ext cx="206376" cy="206375"/>
            </a:xfrm>
            <a:custGeom>
              <a:avLst/>
              <a:gdLst>
                <a:gd name="T0" fmla="*/ 29 w 241"/>
                <a:gd name="T1" fmla="*/ 174 h 241"/>
                <a:gd name="T2" fmla="*/ 173 w 241"/>
                <a:gd name="T3" fmla="*/ 212 h 241"/>
                <a:gd name="T4" fmla="*/ 211 w 241"/>
                <a:gd name="T5" fmla="*/ 68 h 241"/>
                <a:gd name="T6" fmla="*/ 67 w 241"/>
                <a:gd name="T7" fmla="*/ 30 h 241"/>
                <a:gd name="T8" fmla="*/ 29 w 241"/>
                <a:gd name="T9" fmla="*/ 174 h 241"/>
              </a:gdLst>
              <a:ahLst/>
              <a:cxnLst>
                <a:cxn ang="0">
                  <a:pos x="T0" y="T1"/>
                </a:cxn>
                <a:cxn ang="0">
                  <a:pos x="T2" y="T3"/>
                </a:cxn>
                <a:cxn ang="0">
                  <a:pos x="T4" y="T5"/>
                </a:cxn>
                <a:cxn ang="0">
                  <a:pos x="T6" y="T7"/>
                </a:cxn>
                <a:cxn ang="0">
                  <a:pos x="T8" y="T9"/>
                </a:cxn>
              </a:cxnLst>
              <a:rect l="0" t="0" r="r" b="b"/>
              <a:pathLst>
                <a:path w="241" h="241">
                  <a:moveTo>
                    <a:pt x="29" y="174"/>
                  </a:moveTo>
                  <a:cubicBezTo>
                    <a:pt x="58" y="224"/>
                    <a:pt x="122" y="241"/>
                    <a:pt x="173" y="212"/>
                  </a:cubicBezTo>
                  <a:cubicBezTo>
                    <a:pt x="223" y="183"/>
                    <a:pt x="241" y="119"/>
                    <a:pt x="211" y="68"/>
                  </a:cubicBezTo>
                  <a:cubicBezTo>
                    <a:pt x="182" y="18"/>
                    <a:pt x="118" y="0"/>
                    <a:pt x="67" y="30"/>
                  </a:cubicBezTo>
                  <a:cubicBezTo>
                    <a:pt x="17" y="59"/>
                    <a:pt x="0" y="123"/>
                    <a:pt x="29" y="1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8" name="Freeform 21"/>
            <p:cNvSpPr>
              <a:spLocks/>
            </p:cNvSpPr>
            <p:nvPr/>
          </p:nvSpPr>
          <p:spPr bwMode="auto">
            <a:xfrm>
              <a:off x="5032385" y="5464166"/>
              <a:ext cx="206376" cy="206375"/>
            </a:xfrm>
            <a:custGeom>
              <a:avLst/>
              <a:gdLst>
                <a:gd name="T0" fmla="*/ 29 w 241"/>
                <a:gd name="T1" fmla="*/ 68 h 241"/>
                <a:gd name="T2" fmla="*/ 68 w 241"/>
                <a:gd name="T3" fmla="*/ 212 h 241"/>
                <a:gd name="T4" fmla="*/ 212 w 241"/>
                <a:gd name="T5" fmla="*/ 174 h 241"/>
                <a:gd name="T6" fmla="*/ 174 w 241"/>
                <a:gd name="T7" fmla="*/ 30 h 241"/>
                <a:gd name="T8" fmla="*/ 29 w 241"/>
                <a:gd name="T9" fmla="*/ 68 h 241"/>
              </a:gdLst>
              <a:ahLst/>
              <a:cxnLst>
                <a:cxn ang="0">
                  <a:pos x="T0" y="T1"/>
                </a:cxn>
                <a:cxn ang="0">
                  <a:pos x="T2" y="T3"/>
                </a:cxn>
                <a:cxn ang="0">
                  <a:pos x="T4" y="T5"/>
                </a:cxn>
                <a:cxn ang="0">
                  <a:pos x="T6" y="T7"/>
                </a:cxn>
                <a:cxn ang="0">
                  <a:pos x="T8" y="T9"/>
                </a:cxn>
              </a:cxnLst>
              <a:rect l="0" t="0" r="r" b="b"/>
              <a:pathLst>
                <a:path w="241" h="241">
                  <a:moveTo>
                    <a:pt x="29" y="68"/>
                  </a:moveTo>
                  <a:cubicBezTo>
                    <a:pt x="0" y="119"/>
                    <a:pt x="18" y="183"/>
                    <a:pt x="68" y="212"/>
                  </a:cubicBezTo>
                  <a:cubicBezTo>
                    <a:pt x="119" y="241"/>
                    <a:pt x="183" y="224"/>
                    <a:pt x="212" y="174"/>
                  </a:cubicBezTo>
                  <a:cubicBezTo>
                    <a:pt x="241" y="123"/>
                    <a:pt x="224" y="59"/>
                    <a:pt x="174" y="30"/>
                  </a:cubicBezTo>
                  <a:cubicBezTo>
                    <a:pt x="123" y="0"/>
                    <a:pt x="59" y="18"/>
                    <a:pt x="29"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49" name="Freeform 22"/>
            <p:cNvSpPr>
              <a:spLocks/>
            </p:cNvSpPr>
            <p:nvPr/>
          </p:nvSpPr>
          <p:spPr bwMode="auto">
            <a:xfrm>
              <a:off x="7121540" y="1844671"/>
              <a:ext cx="206376" cy="206375"/>
            </a:xfrm>
            <a:custGeom>
              <a:avLst/>
              <a:gdLst>
                <a:gd name="T0" fmla="*/ 29 w 241"/>
                <a:gd name="T1" fmla="*/ 68 h 241"/>
                <a:gd name="T2" fmla="*/ 67 w 241"/>
                <a:gd name="T3" fmla="*/ 212 h 241"/>
                <a:gd name="T4" fmla="*/ 211 w 241"/>
                <a:gd name="T5" fmla="*/ 173 h 241"/>
                <a:gd name="T6" fmla="*/ 173 w 241"/>
                <a:gd name="T7" fmla="*/ 29 h 241"/>
                <a:gd name="T8" fmla="*/ 29 w 241"/>
                <a:gd name="T9" fmla="*/ 68 h 241"/>
              </a:gdLst>
              <a:ahLst/>
              <a:cxnLst>
                <a:cxn ang="0">
                  <a:pos x="T0" y="T1"/>
                </a:cxn>
                <a:cxn ang="0">
                  <a:pos x="T2" y="T3"/>
                </a:cxn>
                <a:cxn ang="0">
                  <a:pos x="T4" y="T5"/>
                </a:cxn>
                <a:cxn ang="0">
                  <a:pos x="T6" y="T7"/>
                </a:cxn>
                <a:cxn ang="0">
                  <a:pos x="T8" y="T9"/>
                </a:cxn>
              </a:cxnLst>
              <a:rect l="0" t="0" r="r" b="b"/>
              <a:pathLst>
                <a:path w="241" h="241">
                  <a:moveTo>
                    <a:pt x="29" y="68"/>
                  </a:moveTo>
                  <a:cubicBezTo>
                    <a:pt x="0" y="118"/>
                    <a:pt x="17" y="183"/>
                    <a:pt x="67" y="212"/>
                  </a:cubicBezTo>
                  <a:cubicBezTo>
                    <a:pt x="118" y="241"/>
                    <a:pt x="182" y="223"/>
                    <a:pt x="211" y="173"/>
                  </a:cubicBezTo>
                  <a:cubicBezTo>
                    <a:pt x="241" y="123"/>
                    <a:pt x="223" y="58"/>
                    <a:pt x="173" y="29"/>
                  </a:cubicBezTo>
                  <a:cubicBezTo>
                    <a:pt x="122" y="0"/>
                    <a:pt x="58" y="17"/>
                    <a:pt x="29" y="6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0" name="Freeform 23"/>
            <p:cNvSpPr>
              <a:spLocks/>
            </p:cNvSpPr>
            <p:nvPr/>
          </p:nvSpPr>
          <p:spPr bwMode="auto">
            <a:xfrm>
              <a:off x="7886717" y="4698992"/>
              <a:ext cx="206376" cy="207963"/>
            </a:xfrm>
            <a:custGeom>
              <a:avLst/>
              <a:gdLst>
                <a:gd name="T0" fmla="*/ 68 w 241"/>
                <a:gd name="T1" fmla="*/ 212 h 241"/>
                <a:gd name="T2" fmla="*/ 212 w 241"/>
                <a:gd name="T3" fmla="*/ 173 h 241"/>
                <a:gd name="T4" fmla="*/ 174 w 241"/>
                <a:gd name="T5" fmla="*/ 29 h 241"/>
                <a:gd name="T6" fmla="*/ 29 w 241"/>
                <a:gd name="T7" fmla="*/ 67 h 241"/>
                <a:gd name="T8" fmla="*/ 68 w 241"/>
                <a:gd name="T9" fmla="*/ 212 h 241"/>
              </a:gdLst>
              <a:ahLst/>
              <a:cxnLst>
                <a:cxn ang="0">
                  <a:pos x="T0" y="T1"/>
                </a:cxn>
                <a:cxn ang="0">
                  <a:pos x="T2" y="T3"/>
                </a:cxn>
                <a:cxn ang="0">
                  <a:pos x="T4" y="T5"/>
                </a:cxn>
                <a:cxn ang="0">
                  <a:pos x="T6" y="T7"/>
                </a:cxn>
                <a:cxn ang="0">
                  <a:pos x="T8" y="T9"/>
                </a:cxn>
              </a:cxnLst>
              <a:rect l="0" t="0" r="r" b="b"/>
              <a:pathLst>
                <a:path w="241" h="241">
                  <a:moveTo>
                    <a:pt x="68" y="212"/>
                  </a:moveTo>
                  <a:cubicBezTo>
                    <a:pt x="118" y="241"/>
                    <a:pt x="183" y="223"/>
                    <a:pt x="212" y="173"/>
                  </a:cubicBezTo>
                  <a:cubicBezTo>
                    <a:pt x="241" y="123"/>
                    <a:pt x="224" y="58"/>
                    <a:pt x="174" y="29"/>
                  </a:cubicBezTo>
                  <a:cubicBezTo>
                    <a:pt x="123" y="0"/>
                    <a:pt x="59" y="17"/>
                    <a:pt x="29" y="67"/>
                  </a:cubicBezTo>
                  <a:cubicBezTo>
                    <a:pt x="0" y="118"/>
                    <a:pt x="17" y="182"/>
                    <a:pt x="68" y="2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1" name="Freeform 24"/>
            <p:cNvSpPr>
              <a:spLocks/>
            </p:cNvSpPr>
            <p:nvPr/>
          </p:nvSpPr>
          <p:spPr bwMode="auto">
            <a:xfrm>
              <a:off x="4267209" y="2609846"/>
              <a:ext cx="206376" cy="206375"/>
            </a:xfrm>
            <a:custGeom>
              <a:avLst/>
              <a:gdLst>
                <a:gd name="T0" fmla="*/ 67 w 241"/>
                <a:gd name="T1" fmla="*/ 211 h 241"/>
                <a:gd name="T2" fmla="*/ 211 w 241"/>
                <a:gd name="T3" fmla="*/ 173 h 241"/>
                <a:gd name="T4" fmla="*/ 173 w 241"/>
                <a:gd name="T5" fmla="*/ 29 h 241"/>
                <a:gd name="T6" fmla="*/ 29 w 241"/>
                <a:gd name="T7" fmla="*/ 67 h 241"/>
                <a:gd name="T8" fmla="*/ 67 w 241"/>
                <a:gd name="T9" fmla="*/ 211 h 241"/>
              </a:gdLst>
              <a:ahLst/>
              <a:cxnLst>
                <a:cxn ang="0">
                  <a:pos x="T0" y="T1"/>
                </a:cxn>
                <a:cxn ang="0">
                  <a:pos x="T2" y="T3"/>
                </a:cxn>
                <a:cxn ang="0">
                  <a:pos x="T4" y="T5"/>
                </a:cxn>
                <a:cxn ang="0">
                  <a:pos x="T6" y="T7"/>
                </a:cxn>
                <a:cxn ang="0">
                  <a:pos x="T8" y="T9"/>
                </a:cxn>
              </a:cxnLst>
              <a:rect l="0" t="0" r="r" b="b"/>
              <a:pathLst>
                <a:path w="241" h="241">
                  <a:moveTo>
                    <a:pt x="67" y="211"/>
                  </a:moveTo>
                  <a:cubicBezTo>
                    <a:pt x="118" y="241"/>
                    <a:pt x="182" y="223"/>
                    <a:pt x="211" y="173"/>
                  </a:cubicBezTo>
                  <a:cubicBezTo>
                    <a:pt x="241" y="122"/>
                    <a:pt x="223" y="58"/>
                    <a:pt x="173" y="29"/>
                  </a:cubicBezTo>
                  <a:cubicBezTo>
                    <a:pt x="122" y="0"/>
                    <a:pt x="58" y="17"/>
                    <a:pt x="29" y="67"/>
                  </a:cubicBezTo>
                  <a:cubicBezTo>
                    <a:pt x="0" y="118"/>
                    <a:pt x="17" y="182"/>
                    <a:pt x="67" y="21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2" name="Freeform 25"/>
            <p:cNvSpPr>
              <a:spLocks/>
            </p:cNvSpPr>
            <p:nvPr/>
          </p:nvSpPr>
          <p:spPr bwMode="auto">
            <a:xfrm>
              <a:off x="8097856" y="3116257"/>
              <a:ext cx="201614" cy="200024"/>
            </a:xfrm>
            <a:custGeom>
              <a:avLst/>
              <a:gdLst>
                <a:gd name="T0" fmla="*/ 144 w 234"/>
                <a:gd name="T1" fmla="*/ 218 h 233"/>
                <a:gd name="T2" fmla="*/ 219 w 234"/>
                <a:gd name="T3" fmla="*/ 89 h 233"/>
                <a:gd name="T4" fmla="*/ 90 w 234"/>
                <a:gd name="T5" fmla="*/ 15 h 233"/>
                <a:gd name="T6" fmla="*/ 15 w 234"/>
                <a:gd name="T7" fmla="*/ 144 h 233"/>
                <a:gd name="T8" fmla="*/ 144 w 234"/>
                <a:gd name="T9" fmla="*/ 218 h 233"/>
              </a:gdLst>
              <a:ahLst/>
              <a:cxnLst>
                <a:cxn ang="0">
                  <a:pos x="T0" y="T1"/>
                </a:cxn>
                <a:cxn ang="0">
                  <a:pos x="T2" y="T3"/>
                </a:cxn>
                <a:cxn ang="0">
                  <a:pos x="T4" y="T5"/>
                </a:cxn>
                <a:cxn ang="0">
                  <a:pos x="T6" y="T7"/>
                </a:cxn>
                <a:cxn ang="0">
                  <a:pos x="T8" y="T9"/>
                </a:cxn>
              </a:cxnLst>
              <a:rect l="0" t="0" r="r" b="b"/>
              <a:pathLst>
                <a:path w="234" h="233">
                  <a:moveTo>
                    <a:pt x="144" y="218"/>
                  </a:moveTo>
                  <a:cubicBezTo>
                    <a:pt x="201" y="203"/>
                    <a:pt x="234" y="146"/>
                    <a:pt x="219" y="89"/>
                  </a:cubicBezTo>
                  <a:cubicBezTo>
                    <a:pt x="204" y="33"/>
                    <a:pt x="146" y="0"/>
                    <a:pt x="90" y="15"/>
                  </a:cubicBezTo>
                  <a:cubicBezTo>
                    <a:pt x="34" y="30"/>
                    <a:pt x="0" y="88"/>
                    <a:pt x="15" y="144"/>
                  </a:cubicBezTo>
                  <a:cubicBezTo>
                    <a:pt x="30" y="200"/>
                    <a:pt x="88" y="233"/>
                    <a:pt x="144" y="21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3" name="Freeform 26"/>
            <p:cNvSpPr>
              <a:spLocks/>
            </p:cNvSpPr>
            <p:nvPr/>
          </p:nvSpPr>
          <p:spPr bwMode="auto">
            <a:xfrm>
              <a:off x="4060833" y="4198931"/>
              <a:ext cx="201614" cy="200024"/>
            </a:xfrm>
            <a:custGeom>
              <a:avLst/>
              <a:gdLst>
                <a:gd name="T0" fmla="*/ 144 w 234"/>
                <a:gd name="T1" fmla="*/ 219 h 234"/>
                <a:gd name="T2" fmla="*/ 219 w 234"/>
                <a:gd name="T3" fmla="*/ 89 h 234"/>
                <a:gd name="T4" fmla="*/ 89 w 234"/>
                <a:gd name="T5" fmla="*/ 15 h 234"/>
                <a:gd name="T6" fmla="*/ 15 w 234"/>
                <a:gd name="T7" fmla="*/ 144 h 234"/>
                <a:gd name="T8" fmla="*/ 144 w 234"/>
                <a:gd name="T9" fmla="*/ 219 h 234"/>
              </a:gdLst>
              <a:ahLst/>
              <a:cxnLst>
                <a:cxn ang="0">
                  <a:pos x="T0" y="T1"/>
                </a:cxn>
                <a:cxn ang="0">
                  <a:pos x="T2" y="T3"/>
                </a:cxn>
                <a:cxn ang="0">
                  <a:pos x="T4" y="T5"/>
                </a:cxn>
                <a:cxn ang="0">
                  <a:pos x="T6" y="T7"/>
                </a:cxn>
                <a:cxn ang="0">
                  <a:pos x="T8" y="T9"/>
                </a:cxn>
              </a:cxnLst>
              <a:rect l="0" t="0" r="r" b="b"/>
              <a:pathLst>
                <a:path w="234" h="234">
                  <a:moveTo>
                    <a:pt x="144" y="219"/>
                  </a:moveTo>
                  <a:cubicBezTo>
                    <a:pt x="200" y="203"/>
                    <a:pt x="234" y="146"/>
                    <a:pt x="219" y="89"/>
                  </a:cubicBezTo>
                  <a:cubicBezTo>
                    <a:pt x="204" y="33"/>
                    <a:pt x="146" y="0"/>
                    <a:pt x="89" y="15"/>
                  </a:cubicBezTo>
                  <a:cubicBezTo>
                    <a:pt x="33" y="30"/>
                    <a:pt x="0" y="88"/>
                    <a:pt x="15" y="144"/>
                  </a:cubicBezTo>
                  <a:cubicBezTo>
                    <a:pt x="30" y="200"/>
                    <a:pt x="88" y="234"/>
                    <a:pt x="144" y="21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4" name="Freeform 27"/>
            <p:cNvSpPr>
              <a:spLocks/>
            </p:cNvSpPr>
            <p:nvPr/>
          </p:nvSpPr>
          <p:spPr bwMode="auto">
            <a:xfrm>
              <a:off x="6621477" y="5675304"/>
              <a:ext cx="200025" cy="201613"/>
            </a:xfrm>
            <a:custGeom>
              <a:avLst/>
              <a:gdLst>
                <a:gd name="T0" fmla="*/ 15 w 233"/>
                <a:gd name="T1" fmla="*/ 145 h 234"/>
                <a:gd name="T2" fmla="*/ 144 w 233"/>
                <a:gd name="T3" fmla="*/ 219 h 234"/>
                <a:gd name="T4" fmla="*/ 218 w 233"/>
                <a:gd name="T5" fmla="*/ 90 h 234"/>
                <a:gd name="T6" fmla="*/ 89 w 233"/>
                <a:gd name="T7" fmla="*/ 16 h 234"/>
                <a:gd name="T8" fmla="*/ 15 w 233"/>
                <a:gd name="T9" fmla="*/ 145 h 234"/>
              </a:gdLst>
              <a:ahLst/>
              <a:cxnLst>
                <a:cxn ang="0">
                  <a:pos x="T0" y="T1"/>
                </a:cxn>
                <a:cxn ang="0">
                  <a:pos x="T2" y="T3"/>
                </a:cxn>
                <a:cxn ang="0">
                  <a:pos x="T4" y="T5"/>
                </a:cxn>
                <a:cxn ang="0">
                  <a:pos x="T6" y="T7"/>
                </a:cxn>
                <a:cxn ang="0">
                  <a:pos x="T8" y="T9"/>
                </a:cxn>
              </a:cxnLst>
              <a:rect l="0" t="0" r="r" b="b"/>
              <a:pathLst>
                <a:path w="233" h="234">
                  <a:moveTo>
                    <a:pt x="15" y="145"/>
                  </a:moveTo>
                  <a:cubicBezTo>
                    <a:pt x="30" y="201"/>
                    <a:pt x="88" y="234"/>
                    <a:pt x="144" y="219"/>
                  </a:cubicBezTo>
                  <a:cubicBezTo>
                    <a:pt x="200" y="204"/>
                    <a:pt x="233" y="146"/>
                    <a:pt x="218" y="90"/>
                  </a:cubicBezTo>
                  <a:cubicBezTo>
                    <a:pt x="203" y="34"/>
                    <a:pt x="145" y="0"/>
                    <a:pt x="89" y="16"/>
                  </a:cubicBezTo>
                  <a:cubicBezTo>
                    <a:pt x="33" y="31"/>
                    <a:pt x="0" y="88"/>
                    <a:pt x="15" y="14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5" name="Freeform 28"/>
            <p:cNvSpPr>
              <a:spLocks/>
            </p:cNvSpPr>
            <p:nvPr/>
          </p:nvSpPr>
          <p:spPr bwMode="auto">
            <a:xfrm>
              <a:off x="4805373" y="5313354"/>
              <a:ext cx="204788" cy="204787"/>
            </a:xfrm>
            <a:custGeom>
              <a:avLst/>
              <a:gdLst>
                <a:gd name="T0" fmla="*/ 35 w 238"/>
                <a:gd name="T1" fmla="*/ 55 h 238"/>
                <a:gd name="T2" fmla="*/ 55 w 238"/>
                <a:gd name="T3" fmla="*/ 203 h 238"/>
                <a:gd name="T4" fmla="*/ 203 w 238"/>
                <a:gd name="T5" fmla="*/ 183 h 238"/>
                <a:gd name="T6" fmla="*/ 183 w 238"/>
                <a:gd name="T7" fmla="*/ 35 h 238"/>
                <a:gd name="T8" fmla="*/ 35 w 238"/>
                <a:gd name="T9" fmla="*/ 55 h 238"/>
              </a:gdLst>
              <a:ahLst/>
              <a:cxnLst>
                <a:cxn ang="0">
                  <a:pos x="T0" y="T1"/>
                </a:cxn>
                <a:cxn ang="0">
                  <a:pos x="T2" y="T3"/>
                </a:cxn>
                <a:cxn ang="0">
                  <a:pos x="T4" y="T5"/>
                </a:cxn>
                <a:cxn ang="0">
                  <a:pos x="T6" y="T7"/>
                </a:cxn>
                <a:cxn ang="0">
                  <a:pos x="T8" y="T9"/>
                </a:cxn>
              </a:cxnLst>
              <a:rect l="0" t="0" r="r" b="b"/>
              <a:pathLst>
                <a:path w="238" h="238">
                  <a:moveTo>
                    <a:pt x="35" y="55"/>
                  </a:moveTo>
                  <a:cubicBezTo>
                    <a:pt x="0" y="101"/>
                    <a:pt x="8" y="167"/>
                    <a:pt x="55" y="203"/>
                  </a:cubicBezTo>
                  <a:cubicBezTo>
                    <a:pt x="101" y="238"/>
                    <a:pt x="167" y="229"/>
                    <a:pt x="203" y="183"/>
                  </a:cubicBezTo>
                  <a:cubicBezTo>
                    <a:pt x="238" y="137"/>
                    <a:pt x="229" y="71"/>
                    <a:pt x="183" y="35"/>
                  </a:cubicBezTo>
                  <a:cubicBezTo>
                    <a:pt x="137" y="0"/>
                    <a:pt x="71" y="9"/>
                    <a:pt x="35"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6" name="Freeform 29"/>
            <p:cNvSpPr>
              <a:spLocks/>
            </p:cNvSpPr>
            <p:nvPr/>
          </p:nvSpPr>
          <p:spPr bwMode="auto">
            <a:xfrm>
              <a:off x="7350141" y="1997071"/>
              <a:ext cx="204788" cy="204787"/>
            </a:xfrm>
            <a:custGeom>
              <a:avLst/>
              <a:gdLst>
                <a:gd name="T0" fmla="*/ 35 w 238"/>
                <a:gd name="T1" fmla="*/ 55 h 239"/>
                <a:gd name="T2" fmla="*/ 55 w 238"/>
                <a:gd name="T3" fmla="*/ 203 h 239"/>
                <a:gd name="T4" fmla="*/ 203 w 238"/>
                <a:gd name="T5" fmla="*/ 184 h 239"/>
                <a:gd name="T6" fmla="*/ 183 w 238"/>
                <a:gd name="T7" fmla="*/ 36 h 239"/>
                <a:gd name="T8" fmla="*/ 35 w 238"/>
                <a:gd name="T9" fmla="*/ 55 h 239"/>
              </a:gdLst>
              <a:ahLst/>
              <a:cxnLst>
                <a:cxn ang="0">
                  <a:pos x="T0" y="T1"/>
                </a:cxn>
                <a:cxn ang="0">
                  <a:pos x="T2" y="T3"/>
                </a:cxn>
                <a:cxn ang="0">
                  <a:pos x="T4" y="T5"/>
                </a:cxn>
                <a:cxn ang="0">
                  <a:pos x="T6" y="T7"/>
                </a:cxn>
                <a:cxn ang="0">
                  <a:pos x="T8" y="T9"/>
                </a:cxn>
              </a:cxnLst>
              <a:rect l="0" t="0" r="r" b="b"/>
              <a:pathLst>
                <a:path w="238" h="239">
                  <a:moveTo>
                    <a:pt x="35" y="55"/>
                  </a:moveTo>
                  <a:cubicBezTo>
                    <a:pt x="0" y="101"/>
                    <a:pt x="9" y="168"/>
                    <a:pt x="55" y="203"/>
                  </a:cubicBezTo>
                  <a:cubicBezTo>
                    <a:pt x="101" y="239"/>
                    <a:pt x="167" y="230"/>
                    <a:pt x="203" y="184"/>
                  </a:cubicBezTo>
                  <a:cubicBezTo>
                    <a:pt x="238" y="137"/>
                    <a:pt x="230" y="71"/>
                    <a:pt x="183" y="36"/>
                  </a:cubicBezTo>
                  <a:cubicBezTo>
                    <a:pt x="137" y="0"/>
                    <a:pt x="71" y="9"/>
                    <a:pt x="35"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7" name="Freeform 30"/>
            <p:cNvSpPr>
              <a:spLocks/>
            </p:cNvSpPr>
            <p:nvPr/>
          </p:nvSpPr>
          <p:spPr bwMode="auto">
            <a:xfrm>
              <a:off x="7735904" y="4927591"/>
              <a:ext cx="204788" cy="204787"/>
            </a:xfrm>
            <a:custGeom>
              <a:avLst/>
              <a:gdLst>
                <a:gd name="T0" fmla="*/ 55 w 238"/>
                <a:gd name="T1" fmla="*/ 203 h 238"/>
                <a:gd name="T2" fmla="*/ 202 w 238"/>
                <a:gd name="T3" fmla="*/ 183 h 238"/>
                <a:gd name="T4" fmla="*/ 183 w 238"/>
                <a:gd name="T5" fmla="*/ 35 h 238"/>
                <a:gd name="T6" fmla="*/ 35 w 238"/>
                <a:gd name="T7" fmla="*/ 55 h 238"/>
                <a:gd name="T8" fmla="*/ 55 w 238"/>
                <a:gd name="T9" fmla="*/ 203 h 238"/>
              </a:gdLst>
              <a:ahLst/>
              <a:cxnLst>
                <a:cxn ang="0">
                  <a:pos x="T0" y="T1"/>
                </a:cxn>
                <a:cxn ang="0">
                  <a:pos x="T2" y="T3"/>
                </a:cxn>
                <a:cxn ang="0">
                  <a:pos x="T4" y="T5"/>
                </a:cxn>
                <a:cxn ang="0">
                  <a:pos x="T6" y="T7"/>
                </a:cxn>
                <a:cxn ang="0">
                  <a:pos x="T8" y="T9"/>
                </a:cxn>
              </a:cxnLst>
              <a:rect l="0" t="0" r="r" b="b"/>
              <a:pathLst>
                <a:path w="238" h="238">
                  <a:moveTo>
                    <a:pt x="55" y="203"/>
                  </a:moveTo>
                  <a:cubicBezTo>
                    <a:pt x="101" y="238"/>
                    <a:pt x="167" y="230"/>
                    <a:pt x="202" y="183"/>
                  </a:cubicBezTo>
                  <a:cubicBezTo>
                    <a:pt x="238" y="137"/>
                    <a:pt x="229" y="71"/>
                    <a:pt x="183" y="35"/>
                  </a:cubicBezTo>
                  <a:cubicBezTo>
                    <a:pt x="137" y="0"/>
                    <a:pt x="71" y="9"/>
                    <a:pt x="35" y="55"/>
                  </a:cubicBezTo>
                  <a:cubicBezTo>
                    <a:pt x="0" y="101"/>
                    <a:pt x="8" y="167"/>
                    <a:pt x="55" y="20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8" name="Freeform 31"/>
            <p:cNvSpPr>
              <a:spLocks/>
            </p:cNvSpPr>
            <p:nvPr/>
          </p:nvSpPr>
          <p:spPr bwMode="auto">
            <a:xfrm>
              <a:off x="4416434" y="2379658"/>
              <a:ext cx="203200" cy="203200"/>
            </a:xfrm>
            <a:custGeom>
              <a:avLst/>
              <a:gdLst>
                <a:gd name="T0" fmla="*/ 53 w 238"/>
                <a:gd name="T1" fmla="*/ 201 h 237"/>
                <a:gd name="T2" fmla="*/ 201 w 238"/>
                <a:gd name="T3" fmla="*/ 185 h 237"/>
                <a:gd name="T4" fmla="*/ 185 w 238"/>
                <a:gd name="T5" fmla="*/ 37 h 237"/>
                <a:gd name="T6" fmla="*/ 37 w 238"/>
                <a:gd name="T7" fmla="*/ 53 h 237"/>
                <a:gd name="T8" fmla="*/ 53 w 238"/>
                <a:gd name="T9" fmla="*/ 201 h 237"/>
              </a:gdLst>
              <a:ahLst/>
              <a:cxnLst>
                <a:cxn ang="0">
                  <a:pos x="T0" y="T1"/>
                </a:cxn>
                <a:cxn ang="0">
                  <a:pos x="T2" y="T3"/>
                </a:cxn>
                <a:cxn ang="0">
                  <a:pos x="T4" y="T5"/>
                </a:cxn>
                <a:cxn ang="0">
                  <a:pos x="T6" y="T7"/>
                </a:cxn>
                <a:cxn ang="0">
                  <a:pos x="T8" y="T9"/>
                </a:cxn>
              </a:cxnLst>
              <a:rect l="0" t="0" r="r" b="b"/>
              <a:pathLst>
                <a:path w="238" h="237">
                  <a:moveTo>
                    <a:pt x="53" y="201"/>
                  </a:moveTo>
                  <a:cubicBezTo>
                    <a:pt x="98" y="237"/>
                    <a:pt x="165" y="230"/>
                    <a:pt x="201" y="185"/>
                  </a:cubicBezTo>
                  <a:cubicBezTo>
                    <a:pt x="238" y="139"/>
                    <a:pt x="231" y="73"/>
                    <a:pt x="185" y="37"/>
                  </a:cubicBezTo>
                  <a:cubicBezTo>
                    <a:pt x="140" y="0"/>
                    <a:pt x="73" y="7"/>
                    <a:pt x="37" y="53"/>
                  </a:cubicBezTo>
                  <a:cubicBezTo>
                    <a:pt x="0" y="98"/>
                    <a:pt x="7" y="164"/>
                    <a:pt x="53" y="2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59" name="Freeform 32"/>
            <p:cNvSpPr>
              <a:spLocks/>
            </p:cNvSpPr>
            <p:nvPr/>
          </p:nvSpPr>
          <p:spPr bwMode="auto">
            <a:xfrm>
              <a:off x="8155005" y="3389307"/>
              <a:ext cx="192088" cy="192087"/>
            </a:xfrm>
            <a:custGeom>
              <a:avLst/>
              <a:gdLst>
                <a:gd name="T0" fmla="*/ 126 w 224"/>
                <a:gd name="T1" fmla="*/ 217 h 224"/>
                <a:gd name="T2" fmla="*/ 217 w 224"/>
                <a:gd name="T3" fmla="*/ 98 h 224"/>
                <a:gd name="T4" fmla="*/ 99 w 224"/>
                <a:gd name="T5" fmla="*/ 8 h 224"/>
                <a:gd name="T6" fmla="*/ 8 w 224"/>
                <a:gd name="T7" fmla="*/ 126 h 224"/>
                <a:gd name="T8" fmla="*/ 126 w 224"/>
                <a:gd name="T9" fmla="*/ 217 h 224"/>
              </a:gdLst>
              <a:ahLst/>
              <a:cxnLst>
                <a:cxn ang="0">
                  <a:pos x="T0" y="T1"/>
                </a:cxn>
                <a:cxn ang="0">
                  <a:pos x="T2" y="T3"/>
                </a:cxn>
                <a:cxn ang="0">
                  <a:pos x="T4" y="T5"/>
                </a:cxn>
                <a:cxn ang="0">
                  <a:pos x="T6" y="T7"/>
                </a:cxn>
                <a:cxn ang="0">
                  <a:pos x="T8" y="T9"/>
                </a:cxn>
              </a:cxnLst>
              <a:rect l="0" t="0" r="r" b="b"/>
              <a:pathLst>
                <a:path w="224" h="224">
                  <a:moveTo>
                    <a:pt x="126" y="217"/>
                  </a:moveTo>
                  <a:cubicBezTo>
                    <a:pt x="184" y="209"/>
                    <a:pt x="224" y="156"/>
                    <a:pt x="217" y="98"/>
                  </a:cubicBezTo>
                  <a:cubicBezTo>
                    <a:pt x="209" y="41"/>
                    <a:pt x="156" y="0"/>
                    <a:pt x="99" y="8"/>
                  </a:cubicBezTo>
                  <a:cubicBezTo>
                    <a:pt x="41" y="15"/>
                    <a:pt x="0" y="68"/>
                    <a:pt x="8" y="126"/>
                  </a:cubicBezTo>
                  <a:cubicBezTo>
                    <a:pt x="15" y="184"/>
                    <a:pt x="68" y="224"/>
                    <a:pt x="126"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0" name="Freeform 33"/>
            <p:cNvSpPr>
              <a:spLocks/>
            </p:cNvSpPr>
            <p:nvPr/>
          </p:nvSpPr>
          <p:spPr bwMode="auto">
            <a:xfrm>
              <a:off x="4011622" y="3933818"/>
              <a:ext cx="193676" cy="192087"/>
            </a:xfrm>
            <a:custGeom>
              <a:avLst/>
              <a:gdLst>
                <a:gd name="T0" fmla="*/ 126 w 225"/>
                <a:gd name="T1" fmla="*/ 217 h 224"/>
                <a:gd name="T2" fmla="*/ 217 w 225"/>
                <a:gd name="T3" fmla="*/ 98 h 224"/>
                <a:gd name="T4" fmla="*/ 99 w 225"/>
                <a:gd name="T5" fmla="*/ 8 h 224"/>
                <a:gd name="T6" fmla="*/ 8 w 225"/>
                <a:gd name="T7" fmla="*/ 126 h 224"/>
                <a:gd name="T8" fmla="*/ 126 w 225"/>
                <a:gd name="T9" fmla="*/ 217 h 224"/>
              </a:gdLst>
              <a:ahLst/>
              <a:cxnLst>
                <a:cxn ang="0">
                  <a:pos x="T0" y="T1"/>
                </a:cxn>
                <a:cxn ang="0">
                  <a:pos x="T2" y="T3"/>
                </a:cxn>
                <a:cxn ang="0">
                  <a:pos x="T4" y="T5"/>
                </a:cxn>
                <a:cxn ang="0">
                  <a:pos x="T6" y="T7"/>
                </a:cxn>
                <a:cxn ang="0">
                  <a:pos x="T8" y="T9"/>
                </a:cxn>
              </a:cxnLst>
              <a:rect l="0" t="0" r="r" b="b"/>
              <a:pathLst>
                <a:path w="225" h="224">
                  <a:moveTo>
                    <a:pt x="126" y="217"/>
                  </a:moveTo>
                  <a:cubicBezTo>
                    <a:pt x="184" y="209"/>
                    <a:pt x="225" y="156"/>
                    <a:pt x="217" y="98"/>
                  </a:cubicBezTo>
                  <a:cubicBezTo>
                    <a:pt x="210" y="41"/>
                    <a:pt x="157" y="0"/>
                    <a:pt x="99" y="8"/>
                  </a:cubicBezTo>
                  <a:cubicBezTo>
                    <a:pt x="41" y="15"/>
                    <a:pt x="0" y="68"/>
                    <a:pt x="8" y="126"/>
                  </a:cubicBezTo>
                  <a:cubicBezTo>
                    <a:pt x="16" y="184"/>
                    <a:pt x="69" y="224"/>
                    <a:pt x="126"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1" name="Freeform 34"/>
            <p:cNvSpPr>
              <a:spLocks/>
            </p:cNvSpPr>
            <p:nvPr/>
          </p:nvSpPr>
          <p:spPr bwMode="auto">
            <a:xfrm>
              <a:off x="6356364" y="5732453"/>
              <a:ext cx="192088" cy="193675"/>
            </a:xfrm>
            <a:custGeom>
              <a:avLst/>
              <a:gdLst>
                <a:gd name="T0" fmla="*/ 7 w 224"/>
                <a:gd name="T1" fmla="*/ 126 h 225"/>
                <a:gd name="T2" fmla="*/ 126 w 224"/>
                <a:gd name="T3" fmla="*/ 217 h 225"/>
                <a:gd name="T4" fmla="*/ 217 w 224"/>
                <a:gd name="T5" fmla="*/ 99 h 225"/>
                <a:gd name="T6" fmla="*/ 98 w 224"/>
                <a:gd name="T7" fmla="*/ 8 h 225"/>
                <a:gd name="T8" fmla="*/ 7 w 224"/>
                <a:gd name="T9" fmla="*/ 126 h 225"/>
              </a:gdLst>
              <a:ahLst/>
              <a:cxnLst>
                <a:cxn ang="0">
                  <a:pos x="T0" y="T1"/>
                </a:cxn>
                <a:cxn ang="0">
                  <a:pos x="T2" y="T3"/>
                </a:cxn>
                <a:cxn ang="0">
                  <a:pos x="T4" y="T5"/>
                </a:cxn>
                <a:cxn ang="0">
                  <a:pos x="T6" y="T7"/>
                </a:cxn>
                <a:cxn ang="0">
                  <a:pos x="T8" y="T9"/>
                </a:cxn>
              </a:cxnLst>
              <a:rect l="0" t="0" r="r" b="b"/>
              <a:pathLst>
                <a:path w="224" h="225">
                  <a:moveTo>
                    <a:pt x="7" y="126"/>
                  </a:moveTo>
                  <a:cubicBezTo>
                    <a:pt x="15" y="184"/>
                    <a:pt x="68" y="225"/>
                    <a:pt x="126" y="217"/>
                  </a:cubicBezTo>
                  <a:cubicBezTo>
                    <a:pt x="183" y="210"/>
                    <a:pt x="224" y="157"/>
                    <a:pt x="217" y="99"/>
                  </a:cubicBezTo>
                  <a:cubicBezTo>
                    <a:pt x="209" y="41"/>
                    <a:pt x="156" y="0"/>
                    <a:pt x="98" y="8"/>
                  </a:cubicBezTo>
                  <a:cubicBezTo>
                    <a:pt x="40" y="15"/>
                    <a:pt x="0" y="69"/>
                    <a:pt x="7" y="12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2" name="Freeform 35"/>
            <p:cNvSpPr>
              <a:spLocks/>
            </p:cNvSpPr>
            <p:nvPr/>
          </p:nvSpPr>
          <p:spPr bwMode="auto">
            <a:xfrm>
              <a:off x="4419609" y="4927591"/>
              <a:ext cx="204788" cy="204787"/>
            </a:xfrm>
            <a:custGeom>
              <a:avLst/>
              <a:gdLst>
                <a:gd name="T0" fmla="*/ 55 w 238"/>
                <a:gd name="T1" fmla="*/ 35 h 238"/>
                <a:gd name="T2" fmla="*/ 36 w 238"/>
                <a:gd name="T3" fmla="*/ 183 h 238"/>
                <a:gd name="T4" fmla="*/ 183 w 238"/>
                <a:gd name="T5" fmla="*/ 203 h 238"/>
                <a:gd name="T6" fmla="*/ 203 w 238"/>
                <a:gd name="T7" fmla="*/ 55 h 238"/>
                <a:gd name="T8" fmla="*/ 55 w 238"/>
                <a:gd name="T9" fmla="*/ 35 h 238"/>
              </a:gdLst>
              <a:ahLst/>
              <a:cxnLst>
                <a:cxn ang="0">
                  <a:pos x="T0" y="T1"/>
                </a:cxn>
                <a:cxn ang="0">
                  <a:pos x="T2" y="T3"/>
                </a:cxn>
                <a:cxn ang="0">
                  <a:pos x="T4" y="T5"/>
                </a:cxn>
                <a:cxn ang="0">
                  <a:pos x="T6" y="T7"/>
                </a:cxn>
                <a:cxn ang="0">
                  <a:pos x="T8" y="T9"/>
                </a:cxn>
              </a:cxnLst>
              <a:rect l="0" t="0" r="r" b="b"/>
              <a:pathLst>
                <a:path w="238" h="238">
                  <a:moveTo>
                    <a:pt x="55" y="35"/>
                  </a:moveTo>
                  <a:cubicBezTo>
                    <a:pt x="9" y="71"/>
                    <a:pt x="0" y="137"/>
                    <a:pt x="36" y="183"/>
                  </a:cubicBezTo>
                  <a:cubicBezTo>
                    <a:pt x="71" y="230"/>
                    <a:pt x="137" y="238"/>
                    <a:pt x="183" y="203"/>
                  </a:cubicBezTo>
                  <a:cubicBezTo>
                    <a:pt x="230" y="167"/>
                    <a:pt x="238" y="101"/>
                    <a:pt x="203" y="55"/>
                  </a:cubicBezTo>
                  <a:cubicBezTo>
                    <a:pt x="167" y="9"/>
                    <a:pt x="101" y="0"/>
                    <a:pt x="55"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3" name="Freeform 36"/>
            <p:cNvSpPr>
              <a:spLocks/>
            </p:cNvSpPr>
            <p:nvPr/>
          </p:nvSpPr>
          <p:spPr bwMode="auto">
            <a:xfrm>
              <a:off x="7735904" y="2382834"/>
              <a:ext cx="204788" cy="204787"/>
            </a:xfrm>
            <a:custGeom>
              <a:avLst/>
              <a:gdLst>
                <a:gd name="T0" fmla="*/ 55 w 238"/>
                <a:gd name="T1" fmla="*/ 35 h 238"/>
                <a:gd name="T2" fmla="*/ 35 w 238"/>
                <a:gd name="T3" fmla="*/ 183 h 238"/>
                <a:gd name="T4" fmla="*/ 183 w 238"/>
                <a:gd name="T5" fmla="*/ 203 h 238"/>
                <a:gd name="T6" fmla="*/ 203 w 238"/>
                <a:gd name="T7" fmla="*/ 55 h 238"/>
                <a:gd name="T8" fmla="*/ 55 w 238"/>
                <a:gd name="T9" fmla="*/ 35 h 238"/>
              </a:gdLst>
              <a:ahLst/>
              <a:cxnLst>
                <a:cxn ang="0">
                  <a:pos x="T0" y="T1"/>
                </a:cxn>
                <a:cxn ang="0">
                  <a:pos x="T2" y="T3"/>
                </a:cxn>
                <a:cxn ang="0">
                  <a:pos x="T4" y="T5"/>
                </a:cxn>
                <a:cxn ang="0">
                  <a:pos x="T6" y="T7"/>
                </a:cxn>
                <a:cxn ang="0">
                  <a:pos x="T8" y="T9"/>
                </a:cxn>
              </a:cxnLst>
              <a:rect l="0" t="0" r="r" b="b"/>
              <a:pathLst>
                <a:path w="238" h="238">
                  <a:moveTo>
                    <a:pt x="55" y="35"/>
                  </a:moveTo>
                  <a:cubicBezTo>
                    <a:pt x="8" y="71"/>
                    <a:pt x="0" y="137"/>
                    <a:pt x="35" y="183"/>
                  </a:cubicBezTo>
                  <a:cubicBezTo>
                    <a:pt x="71" y="229"/>
                    <a:pt x="137" y="238"/>
                    <a:pt x="183" y="203"/>
                  </a:cubicBezTo>
                  <a:cubicBezTo>
                    <a:pt x="229" y="167"/>
                    <a:pt x="238" y="101"/>
                    <a:pt x="203" y="55"/>
                  </a:cubicBezTo>
                  <a:cubicBezTo>
                    <a:pt x="167" y="9"/>
                    <a:pt x="101" y="0"/>
                    <a:pt x="55" y="3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4" name="Freeform 37"/>
            <p:cNvSpPr>
              <a:spLocks/>
            </p:cNvSpPr>
            <p:nvPr/>
          </p:nvSpPr>
          <p:spPr bwMode="auto">
            <a:xfrm>
              <a:off x="7350141" y="5313354"/>
              <a:ext cx="204788" cy="204787"/>
            </a:xfrm>
            <a:custGeom>
              <a:avLst/>
              <a:gdLst>
                <a:gd name="T0" fmla="*/ 35 w 238"/>
                <a:gd name="T1" fmla="*/ 183 h 238"/>
                <a:gd name="T2" fmla="*/ 183 w 238"/>
                <a:gd name="T3" fmla="*/ 203 h 238"/>
                <a:gd name="T4" fmla="*/ 203 w 238"/>
                <a:gd name="T5" fmla="*/ 55 h 238"/>
                <a:gd name="T6" fmla="*/ 55 w 238"/>
                <a:gd name="T7" fmla="*/ 35 h 238"/>
                <a:gd name="T8" fmla="*/ 35 w 238"/>
                <a:gd name="T9" fmla="*/ 183 h 238"/>
              </a:gdLst>
              <a:ahLst/>
              <a:cxnLst>
                <a:cxn ang="0">
                  <a:pos x="T0" y="T1"/>
                </a:cxn>
                <a:cxn ang="0">
                  <a:pos x="T2" y="T3"/>
                </a:cxn>
                <a:cxn ang="0">
                  <a:pos x="T4" y="T5"/>
                </a:cxn>
                <a:cxn ang="0">
                  <a:pos x="T6" y="T7"/>
                </a:cxn>
                <a:cxn ang="0">
                  <a:pos x="T8" y="T9"/>
                </a:cxn>
              </a:cxnLst>
              <a:rect l="0" t="0" r="r" b="b"/>
              <a:pathLst>
                <a:path w="238" h="238">
                  <a:moveTo>
                    <a:pt x="35" y="183"/>
                  </a:moveTo>
                  <a:cubicBezTo>
                    <a:pt x="71" y="229"/>
                    <a:pt x="137" y="238"/>
                    <a:pt x="183" y="203"/>
                  </a:cubicBezTo>
                  <a:cubicBezTo>
                    <a:pt x="230" y="167"/>
                    <a:pt x="238" y="101"/>
                    <a:pt x="203" y="55"/>
                  </a:cubicBezTo>
                  <a:cubicBezTo>
                    <a:pt x="167" y="8"/>
                    <a:pt x="101" y="0"/>
                    <a:pt x="55" y="35"/>
                  </a:cubicBezTo>
                  <a:cubicBezTo>
                    <a:pt x="9" y="71"/>
                    <a:pt x="0" y="137"/>
                    <a:pt x="35" y="18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5" name="Freeform 38"/>
            <p:cNvSpPr>
              <a:spLocks/>
            </p:cNvSpPr>
            <p:nvPr/>
          </p:nvSpPr>
          <p:spPr bwMode="auto">
            <a:xfrm>
              <a:off x="4810136" y="2001834"/>
              <a:ext cx="204788" cy="204787"/>
            </a:xfrm>
            <a:custGeom>
              <a:avLst/>
              <a:gdLst>
                <a:gd name="T0" fmla="*/ 35 w 240"/>
                <a:gd name="T1" fmla="*/ 182 h 239"/>
                <a:gd name="T2" fmla="*/ 182 w 240"/>
                <a:gd name="T3" fmla="*/ 205 h 239"/>
                <a:gd name="T4" fmla="*/ 205 w 240"/>
                <a:gd name="T5" fmla="*/ 57 h 239"/>
                <a:gd name="T6" fmla="*/ 58 w 240"/>
                <a:gd name="T7" fmla="*/ 34 h 239"/>
                <a:gd name="T8" fmla="*/ 35 w 240"/>
                <a:gd name="T9" fmla="*/ 182 h 239"/>
              </a:gdLst>
              <a:ahLst/>
              <a:cxnLst>
                <a:cxn ang="0">
                  <a:pos x="T0" y="T1"/>
                </a:cxn>
                <a:cxn ang="0">
                  <a:pos x="T2" y="T3"/>
                </a:cxn>
                <a:cxn ang="0">
                  <a:pos x="T4" y="T5"/>
                </a:cxn>
                <a:cxn ang="0">
                  <a:pos x="T6" y="T7"/>
                </a:cxn>
                <a:cxn ang="0">
                  <a:pos x="T8" y="T9"/>
                </a:cxn>
              </a:cxnLst>
              <a:rect l="0" t="0" r="r" b="b"/>
              <a:pathLst>
                <a:path w="240" h="239">
                  <a:moveTo>
                    <a:pt x="35" y="182"/>
                  </a:moveTo>
                  <a:cubicBezTo>
                    <a:pt x="69" y="229"/>
                    <a:pt x="135" y="239"/>
                    <a:pt x="182" y="205"/>
                  </a:cubicBezTo>
                  <a:cubicBezTo>
                    <a:pt x="229" y="171"/>
                    <a:pt x="240" y="104"/>
                    <a:pt x="205" y="57"/>
                  </a:cubicBezTo>
                  <a:cubicBezTo>
                    <a:pt x="171" y="10"/>
                    <a:pt x="105" y="0"/>
                    <a:pt x="58" y="34"/>
                  </a:cubicBezTo>
                  <a:cubicBezTo>
                    <a:pt x="11" y="69"/>
                    <a:pt x="0" y="135"/>
                    <a:pt x="35" y="18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6" name="Freeform 39"/>
            <p:cNvSpPr>
              <a:spLocks/>
            </p:cNvSpPr>
            <p:nvPr/>
          </p:nvSpPr>
          <p:spPr bwMode="auto">
            <a:xfrm>
              <a:off x="5032385" y="1857371"/>
              <a:ext cx="204788" cy="180975"/>
            </a:xfrm>
            <a:custGeom>
              <a:avLst/>
              <a:gdLst>
                <a:gd name="T0" fmla="*/ 120 w 239"/>
                <a:gd name="T1" fmla="*/ 0 h 211"/>
                <a:gd name="T2" fmla="*/ 58 w 239"/>
                <a:gd name="T3" fmla="*/ 20 h 211"/>
                <a:gd name="T4" fmla="*/ 35 w 239"/>
                <a:gd name="T5" fmla="*/ 168 h 211"/>
                <a:gd name="T6" fmla="*/ 120 w 239"/>
                <a:gd name="T7" fmla="*/ 211 h 211"/>
                <a:gd name="T8" fmla="*/ 182 w 239"/>
                <a:gd name="T9" fmla="*/ 190 h 211"/>
                <a:gd name="T10" fmla="*/ 205 w 239"/>
                <a:gd name="T11" fmla="*/ 43 h 211"/>
                <a:gd name="T12" fmla="*/ 120 w 239"/>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39" h="211">
                  <a:moveTo>
                    <a:pt x="120" y="0"/>
                  </a:moveTo>
                  <a:cubicBezTo>
                    <a:pt x="98" y="0"/>
                    <a:pt x="76" y="6"/>
                    <a:pt x="58" y="20"/>
                  </a:cubicBezTo>
                  <a:cubicBezTo>
                    <a:pt x="10" y="55"/>
                    <a:pt x="0" y="120"/>
                    <a:pt x="35" y="168"/>
                  </a:cubicBezTo>
                  <a:cubicBezTo>
                    <a:pt x="55" y="196"/>
                    <a:pt x="87" y="211"/>
                    <a:pt x="120" y="211"/>
                  </a:cubicBezTo>
                  <a:cubicBezTo>
                    <a:pt x="141" y="211"/>
                    <a:pt x="163" y="204"/>
                    <a:pt x="182" y="190"/>
                  </a:cubicBezTo>
                  <a:cubicBezTo>
                    <a:pt x="229" y="156"/>
                    <a:pt x="239" y="90"/>
                    <a:pt x="205" y="43"/>
                  </a:cubicBezTo>
                  <a:cubicBezTo>
                    <a:pt x="184" y="15"/>
                    <a:pt x="152" y="0"/>
                    <a:pt x="1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7" name="Freeform 40"/>
            <p:cNvSpPr>
              <a:spLocks/>
            </p:cNvSpPr>
            <p:nvPr/>
          </p:nvSpPr>
          <p:spPr bwMode="auto">
            <a:xfrm>
              <a:off x="5278449" y="1736721"/>
              <a:ext cx="204788" cy="180975"/>
            </a:xfrm>
            <a:custGeom>
              <a:avLst/>
              <a:gdLst>
                <a:gd name="T0" fmla="*/ 120 w 239"/>
                <a:gd name="T1" fmla="*/ 0 h 211"/>
                <a:gd name="T2" fmla="*/ 57 w 239"/>
                <a:gd name="T3" fmla="*/ 20 h 211"/>
                <a:gd name="T4" fmla="*/ 34 w 239"/>
                <a:gd name="T5" fmla="*/ 168 h 211"/>
                <a:gd name="T6" fmla="*/ 120 w 239"/>
                <a:gd name="T7" fmla="*/ 211 h 211"/>
                <a:gd name="T8" fmla="*/ 182 w 239"/>
                <a:gd name="T9" fmla="*/ 191 h 211"/>
                <a:gd name="T10" fmla="*/ 205 w 239"/>
                <a:gd name="T11" fmla="*/ 43 h 211"/>
                <a:gd name="T12" fmla="*/ 120 w 239"/>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39" h="211">
                  <a:moveTo>
                    <a:pt x="120" y="0"/>
                  </a:moveTo>
                  <a:cubicBezTo>
                    <a:pt x="98" y="0"/>
                    <a:pt x="76" y="6"/>
                    <a:pt x="57" y="20"/>
                  </a:cubicBezTo>
                  <a:cubicBezTo>
                    <a:pt x="10" y="55"/>
                    <a:pt x="0" y="121"/>
                    <a:pt x="34" y="168"/>
                  </a:cubicBezTo>
                  <a:cubicBezTo>
                    <a:pt x="55" y="196"/>
                    <a:pt x="87" y="211"/>
                    <a:pt x="120" y="211"/>
                  </a:cubicBezTo>
                  <a:cubicBezTo>
                    <a:pt x="141" y="211"/>
                    <a:pt x="163" y="204"/>
                    <a:pt x="182" y="191"/>
                  </a:cubicBezTo>
                  <a:cubicBezTo>
                    <a:pt x="229" y="156"/>
                    <a:pt x="239" y="90"/>
                    <a:pt x="205" y="43"/>
                  </a:cubicBezTo>
                  <a:cubicBezTo>
                    <a:pt x="184" y="15"/>
                    <a:pt x="152" y="0"/>
                    <a:pt x="1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8" name="Freeform 41"/>
            <p:cNvSpPr>
              <a:spLocks/>
            </p:cNvSpPr>
            <p:nvPr/>
          </p:nvSpPr>
          <p:spPr bwMode="auto">
            <a:xfrm>
              <a:off x="5537212" y="1646235"/>
              <a:ext cx="204788" cy="180975"/>
            </a:xfrm>
            <a:custGeom>
              <a:avLst/>
              <a:gdLst>
                <a:gd name="T0" fmla="*/ 119 w 239"/>
                <a:gd name="T1" fmla="*/ 0 h 211"/>
                <a:gd name="T2" fmla="*/ 57 w 239"/>
                <a:gd name="T3" fmla="*/ 21 h 211"/>
                <a:gd name="T4" fmla="*/ 34 w 239"/>
                <a:gd name="T5" fmla="*/ 168 h 211"/>
                <a:gd name="T6" fmla="*/ 119 w 239"/>
                <a:gd name="T7" fmla="*/ 211 h 211"/>
                <a:gd name="T8" fmla="*/ 182 w 239"/>
                <a:gd name="T9" fmla="*/ 191 h 211"/>
                <a:gd name="T10" fmla="*/ 205 w 239"/>
                <a:gd name="T11" fmla="*/ 44 h 211"/>
                <a:gd name="T12" fmla="*/ 119 w 239"/>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39" h="211">
                  <a:moveTo>
                    <a:pt x="119" y="0"/>
                  </a:moveTo>
                  <a:cubicBezTo>
                    <a:pt x="98" y="0"/>
                    <a:pt x="76" y="7"/>
                    <a:pt x="57" y="21"/>
                  </a:cubicBezTo>
                  <a:cubicBezTo>
                    <a:pt x="10" y="55"/>
                    <a:pt x="0" y="121"/>
                    <a:pt x="34" y="168"/>
                  </a:cubicBezTo>
                  <a:cubicBezTo>
                    <a:pt x="55" y="196"/>
                    <a:pt x="87" y="211"/>
                    <a:pt x="119" y="211"/>
                  </a:cubicBezTo>
                  <a:cubicBezTo>
                    <a:pt x="141" y="211"/>
                    <a:pt x="163" y="205"/>
                    <a:pt x="182" y="191"/>
                  </a:cubicBezTo>
                  <a:cubicBezTo>
                    <a:pt x="229" y="157"/>
                    <a:pt x="239" y="90"/>
                    <a:pt x="205" y="44"/>
                  </a:cubicBezTo>
                  <a:cubicBezTo>
                    <a:pt x="184" y="15"/>
                    <a:pt x="152" y="0"/>
                    <a:pt x="1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69" name="Freeform 42"/>
            <p:cNvSpPr>
              <a:spLocks/>
            </p:cNvSpPr>
            <p:nvPr/>
          </p:nvSpPr>
          <p:spPr bwMode="auto">
            <a:xfrm>
              <a:off x="5803913" y="1595435"/>
              <a:ext cx="206376" cy="180975"/>
            </a:xfrm>
            <a:custGeom>
              <a:avLst/>
              <a:gdLst>
                <a:gd name="T0" fmla="*/ 120 w 240"/>
                <a:gd name="T1" fmla="*/ 0 h 211"/>
                <a:gd name="T2" fmla="*/ 58 w 240"/>
                <a:gd name="T3" fmla="*/ 20 h 211"/>
                <a:gd name="T4" fmla="*/ 35 w 240"/>
                <a:gd name="T5" fmla="*/ 168 h 211"/>
                <a:gd name="T6" fmla="*/ 120 w 240"/>
                <a:gd name="T7" fmla="*/ 211 h 211"/>
                <a:gd name="T8" fmla="*/ 182 w 240"/>
                <a:gd name="T9" fmla="*/ 191 h 211"/>
                <a:gd name="T10" fmla="*/ 205 w 240"/>
                <a:gd name="T11" fmla="*/ 43 h 211"/>
                <a:gd name="T12" fmla="*/ 120 w 240"/>
                <a:gd name="T13" fmla="*/ 0 h 211"/>
              </a:gdLst>
              <a:ahLst/>
              <a:cxnLst>
                <a:cxn ang="0">
                  <a:pos x="T0" y="T1"/>
                </a:cxn>
                <a:cxn ang="0">
                  <a:pos x="T2" y="T3"/>
                </a:cxn>
                <a:cxn ang="0">
                  <a:pos x="T4" y="T5"/>
                </a:cxn>
                <a:cxn ang="0">
                  <a:pos x="T6" y="T7"/>
                </a:cxn>
                <a:cxn ang="0">
                  <a:pos x="T8" y="T9"/>
                </a:cxn>
                <a:cxn ang="0">
                  <a:pos x="T10" y="T11"/>
                </a:cxn>
                <a:cxn ang="0">
                  <a:pos x="T12" y="T13"/>
                </a:cxn>
              </a:cxnLst>
              <a:rect l="0" t="0" r="r" b="b"/>
              <a:pathLst>
                <a:path w="240" h="211">
                  <a:moveTo>
                    <a:pt x="120" y="0"/>
                  </a:moveTo>
                  <a:cubicBezTo>
                    <a:pt x="98" y="0"/>
                    <a:pt x="76" y="7"/>
                    <a:pt x="58" y="20"/>
                  </a:cubicBezTo>
                  <a:cubicBezTo>
                    <a:pt x="11" y="55"/>
                    <a:pt x="0" y="121"/>
                    <a:pt x="35" y="168"/>
                  </a:cubicBezTo>
                  <a:cubicBezTo>
                    <a:pt x="55" y="196"/>
                    <a:pt x="88" y="211"/>
                    <a:pt x="120" y="211"/>
                  </a:cubicBezTo>
                  <a:cubicBezTo>
                    <a:pt x="142" y="211"/>
                    <a:pt x="163" y="204"/>
                    <a:pt x="182" y="191"/>
                  </a:cubicBezTo>
                  <a:cubicBezTo>
                    <a:pt x="229" y="156"/>
                    <a:pt x="240" y="90"/>
                    <a:pt x="205" y="43"/>
                  </a:cubicBezTo>
                  <a:cubicBezTo>
                    <a:pt x="184" y="15"/>
                    <a:pt x="152" y="0"/>
                    <a:pt x="1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0" name="Freeform 43"/>
            <p:cNvSpPr>
              <a:spLocks/>
            </p:cNvSpPr>
            <p:nvPr/>
          </p:nvSpPr>
          <p:spPr bwMode="auto">
            <a:xfrm>
              <a:off x="8155005" y="3933818"/>
              <a:ext cx="192088" cy="192087"/>
            </a:xfrm>
            <a:custGeom>
              <a:avLst/>
              <a:gdLst>
                <a:gd name="T0" fmla="*/ 99 w 224"/>
                <a:gd name="T1" fmla="*/ 217 h 224"/>
                <a:gd name="T2" fmla="*/ 217 w 224"/>
                <a:gd name="T3" fmla="*/ 126 h 224"/>
                <a:gd name="T4" fmla="*/ 126 w 224"/>
                <a:gd name="T5" fmla="*/ 8 h 224"/>
                <a:gd name="T6" fmla="*/ 8 w 224"/>
                <a:gd name="T7" fmla="*/ 98 h 224"/>
                <a:gd name="T8" fmla="*/ 99 w 224"/>
                <a:gd name="T9" fmla="*/ 217 h 224"/>
              </a:gdLst>
              <a:ahLst/>
              <a:cxnLst>
                <a:cxn ang="0">
                  <a:pos x="T0" y="T1"/>
                </a:cxn>
                <a:cxn ang="0">
                  <a:pos x="T2" y="T3"/>
                </a:cxn>
                <a:cxn ang="0">
                  <a:pos x="T4" y="T5"/>
                </a:cxn>
                <a:cxn ang="0">
                  <a:pos x="T6" y="T7"/>
                </a:cxn>
                <a:cxn ang="0">
                  <a:pos x="T8" y="T9"/>
                </a:cxn>
              </a:cxnLst>
              <a:rect l="0" t="0" r="r" b="b"/>
              <a:pathLst>
                <a:path w="224" h="224">
                  <a:moveTo>
                    <a:pt x="99" y="217"/>
                  </a:moveTo>
                  <a:cubicBezTo>
                    <a:pt x="156" y="224"/>
                    <a:pt x="209" y="184"/>
                    <a:pt x="217" y="126"/>
                  </a:cubicBezTo>
                  <a:cubicBezTo>
                    <a:pt x="224" y="68"/>
                    <a:pt x="184" y="15"/>
                    <a:pt x="126" y="8"/>
                  </a:cubicBezTo>
                  <a:cubicBezTo>
                    <a:pt x="68" y="0"/>
                    <a:pt x="15" y="41"/>
                    <a:pt x="8" y="98"/>
                  </a:cubicBezTo>
                  <a:cubicBezTo>
                    <a:pt x="0" y="156"/>
                    <a:pt x="41" y="209"/>
                    <a:pt x="99"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1" name="Freeform 44"/>
            <p:cNvSpPr>
              <a:spLocks/>
            </p:cNvSpPr>
            <p:nvPr/>
          </p:nvSpPr>
          <p:spPr bwMode="auto">
            <a:xfrm>
              <a:off x="4011622" y="3389307"/>
              <a:ext cx="193676" cy="192087"/>
            </a:xfrm>
            <a:custGeom>
              <a:avLst/>
              <a:gdLst>
                <a:gd name="T0" fmla="*/ 99 w 225"/>
                <a:gd name="T1" fmla="*/ 217 h 224"/>
                <a:gd name="T2" fmla="*/ 217 w 225"/>
                <a:gd name="T3" fmla="*/ 126 h 224"/>
                <a:gd name="T4" fmla="*/ 126 w 225"/>
                <a:gd name="T5" fmla="*/ 8 h 224"/>
                <a:gd name="T6" fmla="*/ 8 w 225"/>
                <a:gd name="T7" fmla="*/ 98 h 224"/>
                <a:gd name="T8" fmla="*/ 99 w 225"/>
                <a:gd name="T9" fmla="*/ 217 h 224"/>
              </a:gdLst>
              <a:ahLst/>
              <a:cxnLst>
                <a:cxn ang="0">
                  <a:pos x="T0" y="T1"/>
                </a:cxn>
                <a:cxn ang="0">
                  <a:pos x="T2" y="T3"/>
                </a:cxn>
                <a:cxn ang="0">
                  <a:pos x="T4" y="T5"/>
                </a:cxn>
                <a:cxn ang="0">
                  <a:pos x="T6" y="T7"/>
                </a:cxn>
                <a:cxn ang="0">
                  <a:pos x="T8" y="T9"/>
                </a:cxn>
              </a:cxnLst>
              <a:rect l="0" t="0" r="r" b="b"/>
              <a:pathLst>
                <a:path w="225" h="224">
                  <a:moveTo>
                    <a:pt x="99" y="217"/>
                  </a:moveTo>
                  <a:cubicBezTo>
                    <a:pt x="157" y="224"/>
                    <a:pt x="210" y="184"/>
                    <a:pt x="217" y="126"/>
                  </a:cubicBezTo>
                  <a:cubicBezTo>
                    <a:pt x="225" y="68"/>
                    <a:pt x="184" y="15"/>
                    <a:pt x="126" y="8"/>
                  </a:cubicBezTo>
                  <a:cubicBezTo>
                    <a:pt x="69" y="0"/>
                    <a:pt x="16" y="41"/>
                    <a:pt x="8" y="98"/>
                  </a:cubicBezTo>
                  <a:cubicBezTo>
                    <a:pt x="0" y="156"/>
                    <a:pt x="41" y="209"/>
                    <a:pt x="99"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2" name="Freeform 45"/>
            <p:cNvSpPr>
              <a:spLocks/>
            </p:cNvSpPr>
            <p:nvPr/>
          </p:nvSpPr>
          <p:spPr bwMode="auto">
            <a:xfrm>
              <a:off x="5811850" y="5732453"/>
              <a:ext cx="192088" cy="193675"/>
            </a:xfrm>
            <a:custGeom>
              <a:avLst/>
              <a:gdLst>
                <a:gd name="T0" fmla="*/ 7 w 224"/>
                <a:gd name="T1" fmla="*/ 99 h 225"/>
                <a:gd name="T2" fmla="*/ 98 w 224"/>
                <a:gd name="T3" fmla="*/ 217 h 225"/>
                <a:gd name="T4" fmla="*/ 217 w 224"/>
                <a:gd name="T5" fmla="*/ 126 h 225"/>
                <a:gd name="T6" fmla="*/ 126 w 224"/>
                <a:gd name="T7" fmla="*/ 8 h 225"/>
                <a:gd name="T8" fmla="*/ 7 w 224"/>
                <a:gd name="T9" fmla="*/ 99 h 225"/>
              </a:gdLst>
              <a:ahLst/>
              <a:cxnLst>
                <a:cxn ang="0">
                  <a:pos x="T0" y="T1"/>
                </a:cxn>
                <a:cxn ang="0">
                  <a:pos x="T2" y="T3"/>
                </a:cxn>
                <a:cxn ang="0">
                  <a:pos x="T4" y="T5"/>
                </a:cxn>
                <a:cxn ang="0">
                  <a:pos x="T6" y="T7"/>
                </a:cxn>
                <a:cxn ang="0">
                  <a:pos x="T8" y="T9"/>
                </a:cxn>
              </a:cxnLst>
              <a:rect l="0" t="0" r="r" b="b"/>
              <a:pathLst>
                <a:path w="224" h="225">
                  <a:moveTo>
                    <a:pt x="7" y="99"/>
                  </a:moveTo>
                  <a:cubicBezTo>
                    <a:pt x="0" y="157"/>
                    <a:pt x="40" y="210"/>
                    <a:pt x="98" y="217"/>
                  </a:cubicBezTo>
                  <a:cubicBezTo>
                    <a:pt x="156" y="225"/>
                    <a:pt x="209" y="184"/>
                    <a:pt x="217" y="126"/>
                  </a:cubicBezTo>
                  <a:cubicBezTo>
                    <a:pt x="224" y="69"/>
                    <a:pt x="184" y="16"/>
                    <a:pt x="126" y="8"/>
                  </a:cubicBezTo>
                  <a:cubicBezTo>
                    <a:pt x="68" y="0"/>
                    <a:pt x="15" y="41"/>
                    <a:pt x="7" y="9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3" name="Freeform 46"/>
            <p:cNvSpPr>
              <a:spLocks/>
            </p:cNvSpPr>
            <p:nvPr/>
          </p:nvSpPr>
          <p:spPr bwMode="auto">
            <a:xfrm>
              <a:off x="6356364" y="1590673"/>
              <a:ext cx="192088" cy="192087"/>
            </a:xfrm>
            <a:custGeom>
              <a:avLst/>
              <a:gdLst>
                <a:gd name="T0" fmla="*/ 7 w 224"/>
                <a:gd name="T1" fmla="*/ 98 h 224"/>
                <a:gd name="T2" fmla="*/ 98 w 224"/>
                <a:gd name="T3" fmla="*/ 216 h 224"/>
                <a:gd name="T4" fmla="*/ 217 w 224"/>
                <a:gd name="T5" fmla="*/ 126 h 224"/>
                <a:gd name="T6" fmla="*/ 126 w 224"/>
                <a:gd name="T7" fmla="*/ 7 h 224"/>
                <a:gd name="T8" fmla="*/ 7 w 224"/>
                <a:gd name="T9" fmla="*/ 98 h 224"/>
              </a:gdLst>
              <a:ahLst/>
              <a:cxnLst>
                <a:cxn ang="0">
                  <a:pos x="T0" y="T1"/>
                </a:cxn>
                <a:cxn ang="0">
                  <a:pos x="T2" y="T3"/>
                </a:cxn>
                <a:cxn ang="0">
                  <a:pos x="T4" y="T5"/>
                </a:cxn>
                <a:cxn ang="0">
                  <a:pos x="T6" y="T7"/>
                </a:cxn>
                <a:cxn ang="0">
                  <a:pos x="T8" y="T9"/>
                </a:cxn>
              </a:cxnLst>
              <a:rect l="0" t="0" r="r" b="b"/>
              <a:pathLst>
                <a:path w="224" h="224">
                  <a:moveTo>
                    <a:pt x="7" y="98"/>
                  </a:moveTo>
                  <a:cubicBezTo>
                    <a:pt x="0" y="156"/>
                    <a:pt x="40" y="209"/>
                    <a:pt x="98" y="216"/>
                  </a:cubicBezTo>
                  <a:cubicBezTo>
                    <a:pt x="156" y="224"/>
                    <a:pt x="209" y="183"/>
                    <a:pt x="217" y="126"/>
                  </a:cubicBezTo>
                  <a:cubicBezTo>
                    <a:pt x="224" y="68"/>
                    <a:pt x="183" y="15"/>
                    <a:pt x="126" y="7"/>
                  </a:cubicBezTo>
                  <a:cubicBezTo>
                    <a:pt x="68" y="0"/>
                    <a:pt x="15" y="40"/>
                    <a:pt x="7" y="9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4" name="Freeform 47"/>
            <p:cNvSpPr>
              <a:spLocks/>
            </p:cNvSpPr>
            <p:nvPr/>
          </p:nvSpPr>
          <p:spPr bwMode="auto">
            <a:xfrm>
              <a:off x="4146559" y="4454518"/>
              <a:ext cx="206376" cy="204787"/>
            </a:xfrm>
            <a:custGeom>
              <a:avLst/>
              <a:gdLst>
                <a:gd name="T0" fmla="*/ 80 w 240"/>
                <a:gd name="T1" fmla="*/ 22 h 239"/>
                <a:gd name="T2" fmla="*/ 23 w 240"/>
                <a:gd name="T3" fmla="*/ 160 h 239"/>
                <a:gd name="T4" fmla="*/ 161 w 240"/>
                <a:gd name="T5" fmla="*/ 217 h 239"/>
                <a:gd name="T6" fmla="*/ 218 w 240"/>
                <a:gd name="T7" fmla="*/ 79 h 239"/>
                <a:gd name="T8" fmla="*/ 80 w 240"/>
                <a:gd name="T9" fmla="*/ 22 h 239"/>
              </a:gdLst>
              <a:ahLst/>
              <a:cxnLst>
                <a:cxn ang="0">
                  <a:pos x="T0" y="T1"/>
                </a:cxn>
                <a:cxn ang="0">
                  <a:pos x="T2" y="T3"/>
                </a:cxn>
                <a:cxn ang="0">
                  <a:pos x="T4" y="T5"/>
                </a:cxn>
                <a:cxn ang="0">
                  <a:pos x="T6" y="T7"/>
                </a:cxn>
                <a:cxn ang="0">
                  <a:pos x="T8" y="T9"/>
                </a:cxn>
              </a:cxnLst>
              <a:rect l="0" t="0" r="r" b="b"/>
              <a:pathLst>
                <a:path w="240" h="239">
                  <a:moveTo>
                    <a:pt x="80" y="22"/>
                  </a:moveTo>
                  <a:cubicBezTo>
                    <a:pt x="26" y="44"/>
                    <a:pt x="0" y="106"/>
                    <a:pt x="23" y="160"/>
                  </a:cubicBezTo>
                  <a:cubicBezTo>
                    <a:pt x="45" y="214"/>
                    <a:pt x="107" y="239"/>
                    <a:pt x="161" y="217"/>
                  </a:cubicBezTo>
                  <a:cubicBezTo>
                    <a:pt x="214" y="195"/>
                    <a:pt x="240" y="133"/>
                    <a:pt x="218" y="79"/>
                  </a:cubicBezTo>
                  <a:cubicBezTo>
                    <a:pt x="195" y="25"/>
                    <a:pt x="134" y="0"/>
                    <a:pt x="80"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5" name="Freeform 48"/>
            <p:cNvSpPr>
              <a:spLocks/>
            </p:cNvSpPr>
            <p:nvPr/>
          </p:nvSpPr>
          <p:spPr bwMode="auto">
            <a:xfrm>
              <a:off x="8007366" y="2855909"/>
              <a:ext cx="206376" cy="204787"/>
            </a:xfrm>
            <a:custGeom>
              <a:avLst/>
              <a:gdLst>
                <a:gd name="T0" fmla="*/ 79 w 240"/>
                <a:gd name="T1" fmla="*/ 22 h 240"/>
                <a:gd name="T2" fmla="*/ 22 w 240"/>
                <a:gd name="T3" fmla="*/ 160 h 240"/>
                <a:gd name="T4" fmla="*/ 160 w 240"/>
                <a:gd name="T5" fmla="*/ 217 h 240"/>
                <a:gd name="T6" fmla="*/ 217 w 240"/>
                <a:gd name="T7" fmla="*/ 79 h 240"/>
                <a:gd name="T8" fmla="*/ 79 w 240"/>
                <a:gd name="T9" fmla="*/ 22 h 240"/>
              </a:gdLst>
              <a:ahLst/>
              <a:cxnLst>
                <a:cxn ang="0">
                  <a:pos x="T0" y="T1"/>
                </a:cxn>
                <a:cxn ang="0">
                  <a:pos x="T2" y="T3"/>
                </a:cxn>
                <a:cxn ang="0">
                  <a:pos x="T4" y="T5"/>
                </a:cxn>
                <a:cxn ang="0">
                  <a:pos x="T6" y="T7"/>
                </a:cxn>
                <a:cxn ang="0">
                  <a:pos x="T8" y="T9"/>
                </a:cxn>
              </a:cxnLst>
              <a:rect l="0" t="0" r="r" b="b"/>
              <a:pathLst>
                <a:path w="240" h="240">
                  <a:moveTo>
                    <a:pt x="79" y="22"/>
                  </a:moveTo>
                  <a:cubicBezTo>
                    <a:pt x="26" y="45"/>
                    <a:pt x="0" y="106"/>
                    <a:pt x="22" y="160"/>
                  </a:cubicBezTo>
                  <a:cubicBezTo>
                    <a:pt x="45" y="214"/>
                    <a:pt x="106" y="240"/>
                    <a:pt x="160" y="217"/>
                  </a:cubicBezTo>
                  <a:cubicBezTo>
                    <a:pt x="214" y="195"/>
                    <a:pt x="240" y="133"/>
                    <a:pt x="217" y="79"/>
                  </a:cubicBezTo>
                  <a:cubicBezTo>
                    <a:pt x="195" y="26"/>
                    <a:pt x="133" y="0"/>
                    <a:pt x="79" y="2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6" name="Freeform 49"/>
            <p:cNvSpPr>
              <a:spLocks/>
            </p:cNvSpPr>
            <p:nvPr/>
          </p:nvSpPr>
          <p:spPr bwMode="auto">
            <a:xfrm>
              <a:off x="6877065" y="5584816"/>
              <a:ext cx="204788" cy="206375"/>
            </a:xfrm>
            <a:custGeom>
              <a:avLst/>
              <a:gdLst>
                <a:gd name="T0" fmla="*/ 22 w 239"/>
                <a:gd name="T1" fmla="*/ 160 h 240"/>
                <a:gd name="T2" fmla="*/ 160 w 239"/>
                <a:gd name="T3" fmla="*/ 217 h 240"/>
                <a:gd name="T4" fmla="*/ 217 w 239"/>
                <a:gd name="T5" fmla="*/ 80 h 240"/>
                <a:gd name="T6" fmla="*/ 79 w 239"/>
                <a:gd name="T7" fmla="*/ 23 h 240"/>
                <a:gd name="T8" fmla="*/ 22 w 239"/>
                <a:gd name="T9" fmla="*/ 160 h 240"/>
              </a:gdLst>
              <a:ahLst/>
              <a:cxnLst>
                <a:cxn ang="0">
                  <a:pos x="T0" y="T1"/>
                </a:cxn>
                <a:cxn ang="0">
                  <a:pos x="T2" y="T3"/>
                </a:cxn>
                <a:cxn ang="0">
                  <a:pos x="T4" y="T5"/>
                </a:cxn>
                <a:cxn ang="0">
                  <a:pos x="T6" y="T7"/>
                </a:cxn>
                <a:cxn ang="0">
                  <a:pos x="T8" y="T9"/>
                </a:cxn>
              </a:cxnLst>
              <a:rect l="0" t="0" r="r" b="b"/>
              <a:pathLst>
                <a:path w="239" h="240">
                  <a:moveTo>
                    <a:pt x="22" y="160"/>
                  </a:moveTo>
                  <a:cubicBezTo>
                    <a:pt x="44" y="214"/>
                    <a:pt x="106" y="240"/>
                    <a:pt x="160" y="217"/>
                  </a:cubicBezTo>
                  <a:cubicBezTo>
                    <a:pt x="214" y="195"/>
                    <a:pt x="239" y="133"/>
                    <a:pt x="217" y="80"/>
                  </a:cubicBezTo>
                  <a:cubicBezTo>
                    <a:pt x="194" y="26"/>
                    <a:pt x="133" y="0"/>
                    <a:pt x="79" y="23"/>
                  </a:cubicBezTo>
                  <a:cubicBezTo>
                    <a:pt x="25" y="45"/>
                    <a:pt x="0" y="106"/>
                    <a:pt x="22" y="16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7" name="Freeform 50"/>
            <p:cNvSpPr>
              <a:spLocks/>
            </p:cNvSpPr>
            <p:nvPr/>
          </p:nvSpPr>
          <p:spPr bwMode="auto">
            <a:xfrm>
              <a:off x="8007367" y="4454518"/>
              <a:ext cx="206376" cy="204787"/>
            </a:xfrm>
            <a:custGeom>
              <a:avLst/>
              <a:gdLst>
                <a:gd name="T0" fmla="*/ 79 w 240"/>
                <a:gd name="T1" fmla="*/ 217 h 239"/>
                <a:gd name="T2" fmla="*/ 217 w 240"/>
                <a:gd name="T3" fmla="*/ 160 h 239"/>
                <a:gd name="T4" fmla="*/ 160 w 240"/>
                <a:gd name="T5" fmla="*/ 22 h 239"/>
                <a:gd name="T6" fmla="*/ 22 w 240"/>
                <a:gd name="T7" fmla="*/ 79 h 239"/>
                <a:gd name="T8" fmla="*/ 79 w 240"/>
                <a:gd name="T9" fmla="*/ 217 h 239"/>
              </a:gdLst>
              <a:ahLst/>
              <a:cxnLst>
                <a:cxn ang="0">
                  <a:pos x="T0" y="T1"/>
                </a:cxn>
                <a:cxn ang="0">
                  <a:pos x="T2" y="T3"/>
                </a:cxn>
                <a:cxn ang="0">
                  <a:pos x="T4" y="T5"/>
                </a:cxn>
                <a:cxn ang="0">
                  <a:pos x="T6" y="T7"/>
                </a:cxn>
                <a:cxn ang="0">
                  <a:pos x="T8" y="T9"/>
                </a:cxn>
              </a:cxnLst>
              <a:rect l="0" t="0" r="r" b="b"/>
              <a:pathLst>
                <a:path w="240" h="239">
                  <a:moveTo>
                    <a:pt x="79" y="217"/>
                  </a:moveTo>
                  <a:cubicBezTo>
                    <a:pt x="133" y="239"/>
                    <a:pt x="195" y="214"/>
                    <a:pt x="217" y="160"/>
                  </a:cubicBezTo>
                  <a:cubicBezTo>
                    <a:pt x="240" y="106"/>
                    <a:pt x="214" y="44"/>
                    <a:pt x="160" y="22"/>
                  </a:cubicBezTo>
                  <a:cubicBezTo>
                    <a:pt x="106" y="0"/>
                    <a:pt x="45" y="25"/>
                    <a:pt x="22" y="79"/>
                  </a:cubicBezTo>
                  <a:cubicBezTo>
                    <a:pt x="0" y="133"/>
                    <a:pt x="26" y="195"/>
                    <a:pt x="79"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8" name="Freeform 51"/>
            <p:cNvSpPr>
              <a:spLocks/>
            </p:cNvSpPr>
            <p:nvPr/>
          </p:nvSpPr>
          <p:spPr bwMode="auto">
            <a:xfrm>
              <a:off x="4146558" y="2855909"/>
              <a:ext cx="206376" cy="204787"/>
            </a:xfrm>
            <a:custGeom>
              <a:avLst/>
              <a:gdLst>
                <a:gd name="T0" fmla="*/ 80 w 240"/>
                <a:gd name="T1" fmla="*/ 217 h 240"/>
                <a:gd name="T2" fmla="*/ 218 w 240"/>
                <a:gd name="T3" fmla="*/ 160 h 240"/>
                <a:gd name="T4" fmla="*/ 161 w 240"/>
                <a:gd name="T5" fmla="*/ 22 h 240"/>
                <a:gd name="T6" fmla="*/ 23 w 240"/>
                <a:gd name="T7" fmla="*/ 79 h 240"/>
                <a:gd name="T8" fmla="*/ 80 w 240"/>
                <a:gd name="T9" fmla="*/ 217 h 240"/>
              </a:gdLst>
              <a:ahLst/>
              <a:cxnLst>
                <a:cxn ang="0">
                  <a:pos x="T0" y="T1"/>
                </a:cxn>
                <a:cxn ang="0">
                  <a:pos x="T2" y="T3"/>
                </a:cxn>
                <a:cxn ang="0">
                  <a:pos x="T4" y="T5"/>
                </a:cxn>
                <a:cxn ang="0">
                  <a:pos x="T6" y="T7"/>
                </a:cxn>
                <a:cxn ang="0">
                  <a:pos x="T8" y="T9"/>
                </a:cxn>
              </a:cxnLst>
              <a:rect l="0" t="0" r="r" b="b"/>
              <a:pathLst>
                <a:path w="240" h="240">
                  <a:moveTo>
                    <a:pt x="80" y="217"/>
                  </a:moveTo>
                  <a:cubicBezTo>
                    <a:pt x="134" y="240"/>
                    <a:pt x="195" y="214"/>
                    <a:pt x="218" y="160"/>
                  </a:cubicBezTo>
                  <a:cubicBezTo>
                    <a:pt x="240" y="106"/>
                    <a:pt x="214" y="45"/>
                    <a:pt x="161" y="22"/>
                  </a:cubicBezTo>
                  <a:cubicBezTo>
                    <a:pt x="107" y="0"/>
                    <a:pt x="45" y="26"/>
                    <a:pt x="23" y="79"/>
                  </a:cubicBezTo>
                  <a:cubicBezTo>
                    <a:pt x="0" y="133"/>
                    <a:pt x="26" y="195"/>
                    <a:pt x="80" y="21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79" name="Freeform 52"/>
            <p:cNvSpPr>
              <a:spLocks/>
            </p:cNvSpPr>
            <p:nvPr/>
          </p:nvSpPr>
          <p:spPr bwMode="auto">
            <a:xfrm>
              <a:off x="5278450" y="5584816"/>
              <a:ext cx="204788" cy="206375"/>
            </a:xfrm>
            <a:custGeom>
              <a:avLst/>
              <a:gdLst>
                <a:gd name="T0" fmla="*/ 22 w 239"/>
                <a:gd name="T1" fmla="*/ 80 h 240"/>
                <a:gd name="T2" fmla="*/ 79 w 239"/>
                <a:gd name="T3" fmla="*/ 217 h 240"/>
                <a:gd name="T4" fmla="*/ 217 w 239"/>
                <a:gd name="T5" fmla="*/ 160 h 240"/>
                <a:gd name="T6" fmla="*/ 160 w 239"/>
                <a:gd name="T7" fmla="*/ 22 h 240"/>
                <a:gd name="T8" fmla="*/ 22 w 239"/>
                <a:gd name="T9" fmla="*/ 80 h 240"/>
              </a:gdLst>
              <a:ahLst/>
              <a:cxnLst>
                <a:cxn ang="0">
                  <a:pos x="T0" y="T1"/>
                </a:cxn>
                <a:cxn ang="0">
                  <a:pos x="T2" y="T3"/>
                </a:cxn>
                <a:cxn ang="0">
                  <a:pos x="T4" y="T5"/>
                </a:cxn>
                <a:cxn ang="0">
                  <a:pos x="T6" y="T7"/>
                </a:cxn>
                <a:cxn ang="0">
                  <a:pos x="T8" y="T9"/>
                </a:cxn>
              </a:cxnLst>
              <a:rect l="0" t="0" r="r" b="b"/>
              <a:pathLst>
                <a:path w="239" h="240">
                  <a:moveTo>
                    <a:pt x="22" y="80"/>
                  </a:moveTo>
                  <a:cubicBezTo>
                    <a:pt x="0" y="133"/>
                    <a:pt x="25" y="195"/>
                    <a:pt x="79" y="217"/>
                  </a:cubicBezTo>
                  <a:cubicBezTo>
                    <a:pt x="133" y="240"/>
                    <a:pt x="195" y="214"/>
                    <a:pt x="217" y="160"/>
                  </a:cubicBezTo>
                  <a:cubicBezTo>
                    <a:pt x="239" y="106"/>
                    <a:pt x="214" y="45"/>
                    <a:pt x="160" y="22"/>
                  </a:cubicBezTo>
                  <a:cubicBezTo>
                    <a:pt x="106" y="0"/>
                    <a:pt x="45" y="26"/>
                    <a:pt x="22" y="8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sp>
          <p:nvSpPr>
            <p:cNvPr id="80" name="Freeform 53"/>
            <p:cNvSpPr>
              <a:spLocks/>
            </p:cNvSpPr>
            <p:nvPr/>
          </p:nvSpPr>
          <p:spPr bwMode="auto">
            <a:xfrm>
              <a:off x="6877050" y="1724024"/>
              <a:ext cx="204788" cy="206375"/>
            </a:xfrm>
            <a:custGeom>
              <a:avLst/>
              <a:gdLst>
                <a:gd name="T0" fmla="*/ 22 w 239"/>
                <a:gd name="T1" fmla="*/ 79 h 239"/>
                <a:gd name="T2" fmla="*/ 79 w 239"/>
                <a:gd name="T3" fmla="*/ 217 h 239"/>
                <a:gd name="T4" fmla="*/ 217 w 239"/>
                <a:gd name="T5" fmla="*/ 160 h 239"/>
                <a:gd name="T6" fmla="*/ 160 w 239"/>
                <a:gd name="T7" fmla="*/ 22 h 239"/>
                <a:gd name="T8" fmla="*/ 22 w 239"/>
                <a:gd name="T9" fmla="*/ 79 h 239"/>
              </a:gdLst>
              <a:ahLst/>
              <a:cxnLst>
                <a:cxn ang="0">
                  <a:pos x="T0" y="T1"/>
                </a:cxn>
                <a:cxn ang="0">
                  <a:pos x="T2" y="T3"/>
                </a:cxn>
                <a:cxn ang="0">
                  <a:pos x="T4" y="T5"/>
                </a:cxn>
                <a:cxn ang="0">
                  <a:pos x="T6" y="T7"/>
                </a:cxn>
                <a:cxn ang="0">
                  <a:pos x="T8" y="T9"/>
                </a:cxn>
              </a:cxnLst>
              <a:rect l="0" t="0" r="r" b="b"/>
              <a:pathLst>
                <a:path w="239" h="239">
                  <a:moveTo>
                    <a:pt x="22" y="79"/>
                  </a:moveTo>
                  <a:cubicBezTo>
                    <a:pt x="0" y="133"/>
                    <a:pt x="25" y="195"/>
                    <a:pt x="79" y="217"/>
                  </a:cubicBezTo>
                  <a:cubicBezTo>
                    <a:pt x="133" y="239"/>
                    <a:pt x="194" y="214"/>
                    <a:pt x="217" y="160"/>
                  </a:cubicBezTo>
                  <a:cubicBezTo>
                    <a:pt x="239" y="106"/>
                    <a:pt x="213" y="44"/>
                    <a:pt x="160" y="22"/>
                  </a:cubicBezTo>
                  <a:cubicBezTo>
                    <a:pt x="106" y="0"/>
                    <a:pt x="44" y="25"/>
                    <a:pt x="22" y="7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GB">
                <a:solidFill>
                  <a:srgbClr val="5F5656"/>
                </a:solidFill>
                <a:ea typeface="ＭＳ Ｐゴシック" charset="-128"/>
              </a:endParaRPr>
            </a:p>
          </p:txBody>
        </p:sp>
      </p:grpSp>
    </p:spTree>
    <p:custDataLst>
      <p:custData r:id="rId1"/>
    </p:custDataLst>
    <p:extLst>
      <p:ext uri="{BB962C8B-B14F-4D97-AF65-F5344CB8AC3E}">
        <p14:creationId xmlns:p14="http://schemas.microsoft.com/office/powerpoint/2010/main" val="1876484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pic>
        <p:nvPicPr>
          <p:cNvPr id="44" name="Grafik 4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1" y="0"/>
            <a:ext cx="9140141" cy="5715000"/>
          </a:xfrm>
          <a:prstGeom prst="rect">
            <a:avLst/>
          </a:prstGeom>
        </p:spPr>
      </p:pic>
      <p:sp>
        <p:nvSpPr>
          <p:cNvPr id="7"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grpSp>
        <p:nvGrpSpPr>
          <p:cNvPr id="8" name="Group 50"/>
          <p:cNvGrpSpPr>
            <a:grpSpLocks noChangeAspect="1"/>
          </p:cNvGrpSpPr>
          <p:nvPr userDrawn="1"/>
        </p:nvGrpSpPr>
        <p:grpSpPr>
          <a:xfrm>
            <a:off x="7716909" y="277144"/>
            <a:ext cx="1227860" cy="319636"/>
            <a:chOff x="2517775" y="2590800"/>
            <a:chExt cx="7177087" cy="1680632"/>
          </a:xfrm>
        </p:grpSpPr>
        <p:grpSp>
          <p:nvGrpSpPr>
            <p:cNvPr id="11" name="Group 33"/>
            <p:cNvGrpSpPr/>
            <p:nvPr/>
          </p:nvGrpSpPr>
          <p:grpSpPr>
            <a:xfrm>
              <a:off x="8443772" y="2853530"/>
              <a:ext cx="1251090" cy="1226068"/>
              <a:chOff x="5721350" y="3268663"/>
              <a:chExt cx="476250" cy="466725"/>
            </a:xfrm>
            <a:solidFill>
              <a:srgbClr val="E55008"/>
            </a:solidFill>
          </p:grpSpPr>
          <p:sp>
            <p:nvSpPr>
              <p:cNvPr id="34"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5"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6"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7"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8"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9"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0"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1"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2"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12" name="Group 32"/>
            <p:cNvGrpSpPr/>
            <p:nvPr/>
          </p:nvGrpSpPr>
          <p:grpSpPr>
            <a:xfrm>
              <a:off x="4281811" y="2590800"/>
              <a:ext cx="4066045" cy="646398"/>
              <a:chOff x="4137025" y="3168650"/>
              <a:chExt cx="1547813" cy="246063"/>
            </a:xfrm>
            <a:solidFill>
              <a:srgbClr val="118992"/>
            </a:solidFill>
          </p:grpSpPr>
          <p:sp>
            <p:nvSpPr>
              <p:cNvPr id="27"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8"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9"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0"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1"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2"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33"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13" name="Group 34"/>
            <p:cNvGrpSpPr/>
            <p:nvPr/>
          </p:nvGrpSpPr>
          <p:grpSpPr>
            <a:xfrm>
              <a:off x="2517775" y="3466563"/>
              <a:ext cx="5838422" cy="804869"/>
              <a:chOff x="3465513" y="3502025"/>
              <a:chExt cx="2222500" cy="306388"/>
            </a:xfrm>
            <a:solidFill>
              <a:srgbClr val="E55008"/>
            </a:solidFill>
          </p:grpSpPr>
          <p:sp>
            <p:nvSpPr>
              <p:cNvPr id="14"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5"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6"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7"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8"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9"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0"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1"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2"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3"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4"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5"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26"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sp>
        <p:nvSpPr>
          <p:cNvPr id="45" name="cdtText Box 133 Id16"/>
          <p:cNvSpPr txBox="1">
            <a:spLocks noChangeArrowheads="1"/>
          </p:cNvSpPr>
          <p:nvPr userDrawn="1">
            <p:custDataLst>
              <p:tags r:id="rId2"/>
            </p:custDataLst>
          </p:nvPr>
        </p:nvSpPr>
        <p:spPr bwMode="auto">
          <a:xfrm>
            <a:off x="364311"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1000">
                <a:solidFill>
                  <a:srgbClr val="948E8F"/>
                </a:solidFill>
                <a:latin typeface="Calibri Light" panose="020F0302020204030204" pitchFamily="34" charset="0"/>
                <a:ea typeface="ＭＳ Ｐゴシック" charset="-128"/>
              </a:rPr>
              <a:t>Confidential, Not For Distribution © Siemens Healthcare GmbH, 2016 </a:t>
            </a:r>
            <a:endParaRPr lang="en-US" sz="1000" dirty="0">
              <a:solidFill>
                <a:srgbClr val="948E8F"/>
              </a:solidFill>
              <a:latin typeface="Calibri Light" panose="020F0302020204030204" pitchFamily="34" charset="0"/>
              <a:ea typeface="ＭＳ Ｐゴシック" charset="-128"/>
            </a:endParaRPr>
          </a:p>
        </p:txBody>
      </p:sp>
      <p:pic>
        <p:nvPicPr>
          <p:cNvPr id="43" name="Picture 2" descr="\\Ingoigw779dat\med\Healthcare\30_STRATEGY\Innovation Camp@GOA\ITT CAMP 16 (may 2015 - may 2016)\2_Templates\ITT enhance productivity high res.final.png"/>
          <p:cNvPicPr>
            <a:picLocks noChangeAspect="1" noChangeArrowheads="1"/>
          </p:cNvPicPr>
          <p:nvPr userDrawn="1"/>
        </p:nvPicPr>
        <p:blipFill>
          <a:blip r:embed="rId5"/>
          <a:srcRect/>
          <a:stretch>
            <a:fillRect/>
          </a:stretch>
        </p:blipFill>
        <p:spPr bwMode="auto">
          <a:xfrm>
            <a:off x="7716908" y="5302665"/>
            <a:ext cx="1427092" cy="412335"/>
          </a:xfrm>
          <a:prstGeom prst="rect">
            <a:avLst/>
          </a:prstGeom>
          <a:noFill/>
        </p:spPr>
      </p:pic>
    </p:spTree>
    <p:custDataLst>
      <p:custData r:id="rId1"/>
    </p:custDataLst>
    <p:extLst>
      <p:ext uri="{BB962C8B-B14F-4D97-AF65-F5344CB8AC3E}">
        <p14:creationId xmlns:p14="http://schemas.microsoft.com/office/powerpoint/2010/main" val="3034529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715" y="1244821"/>
            <a:ext cx="6462240" cy="2325258"/>
          </a:xfrm>
          <a:prstGeom prst="rect">
            <a:avLst/>
          </a:prstGeom>
          <a:ln>
            <a:solidFill>
              <a:srgbClr val="006487"/>
            </a:solidFill>
          </a:ln>
        </p:spPr>
        <p:txBody>
          <a:bodyPr tIns="274320"/>
          <a:lstStyle>
            <a:lvl1pPr>
              <a:lnSpc>
                <a:spcPct val="114000"/>
              </a:lnSpc>
              <a:spcBef>
                <a:spcPts val="0"/>
              </a:spcBef>
              <a:spcAft>
                <a:spcPts val="0"/>
              </a:spcAft>
              <a:defRPr>
                <a:solidFill>
                  <a:schemeClr val="tx1"/>
                </a:solidFill>
                <a:latin typeface="Arial" pitchFamily="34" charset="0"/>
                <a:cs typeface="Arial" pitchFamily="34" charset="0"/>
              </a:defRPr>
            </a:lvl1pPr>
            <a:lvl2pPr>
              <a:lnSpc>
                <a:spcPct val="114000"/>
              </a:lnSpc>
              <a:spcBef>
                <a:spcPts val="0"/>
              </a:spcBef>
              <a:spcAft>
                <a:spcPts val="0"/>
              </a:spcAft>
              <a:defRPr>
                <a:solidFill>
                  <a:schemeClr val="tx1"/>
                </a:solidFill>
              </a:defRPr>
            </a:lvl2pPr>
            <a:lvl3pPr>
              <a:lnSpc>
                <a:spcPct val="114000"/>
              </a:lnSpc>
              <a:spcBef>
                <a:spcPts val="0"/>
              </a:spcBef>
              <a:spcAft>
                <a:spcPts val="0"/>
              </a:spcAft>
              <a:defRPr>
                <a:solidFill>
                  <a:schemeClr val="tx1"/>
                </a:solidFill>
              </a:defRPr>
            </a:lvl3pPr>
            <a:lvl4pPr>
              <a:lnSpc>
                <a:spcPct val="114000"/>
              </a:lnSpc>
              <a:spcBef>
                <a:spcPts val="0"/>
              </a:spcBef>
              <a:spcAft>
                <a:spcPts val="0"/>
              </a:spcAft>
              <a:defRPr>
                <a:solidFill>
                  <a:schemeClr val="tx1"/>
                </a:solidFill>
              </a:defRPr>
            </a:lvl4pPr>
            <a:lvl5pPr>
              <a:lnSpc>
                <a:spcPct val="114000"/>
              </a:lnSpc>
              <a:spcBef>
                <a:spcPts val="0"/>
              </a:spcBef>
              <a:spcAft>
                <a:spcPts val="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Title 1"/>
          <p:cNvSpPr>
            <a:spLocks noGrp="1"/>
          </p:cNvSpPr>
          <p:nvPr>
            <p:ph type="title"/>
          </p:nvPr>
        </p:nvSpPr>
        <p:spPr>
          <a:xfrm>
            <a:off x="334607" y="127636"/>
            <a:ext cx="7186952" cy="487554"/>
          </a:xfrm>
          <a:prstGeom prst="rect">
            <a:avLst/>
          </a:prstGeom>
        </p:spPr>
        <p:txBody>
          <a:bodyPr anchor="ctr"/>
          <a:lstStyle>
            <a:lvl1pPr>
              <a:defRPr sz="2400" b="0">
                <a:latin typeface="Arial" pitchFamily="34" charset="0"/>
                <a:cs typeface="Arial" pitchFamily="34" charset="0"/>
              </a:defRPr>
            </a:lvl1pPr>
          </a:lstStyle>
          <a:p>
            <a:r>
              <a:rPr lang="en-US" dirty="0"/>
              <a:t>Click to edit Master title style</a:t>
            </a:r>
            <a:endParaRPr lang="en-IN" dirty="0"/>
          </a:p>
        </p:txBody>
      </p:sp>
      <p:sp>
        <p:nvSpPr>
          <p:cNvPr id="7" name="Content Placeholder 6"/>
          <p:cNvSpPr>
            <a:spLocks noGrp="1"/>
          </p:cNvSpPr>
          <p:nvPr>
            <p:ph sz="quarter" idx="10"/>
          </p:nvPr>
        </p:nvSpPr>
        <p:spPr>
          <a:xfrm>
            <a:off x="477715" y="1084416"/>
            <a:ext cx="3553558" cy="337344"/>
          </a:xfrm>
          <a:prstGeom prst="rect">
            <a:avLst/>
          </a:prstGeom>
          <a:solidFill>
            <a:srgbClr val="006487"/>
          </a:solidFill>
        </p:spPr>
        <p:txBody>
          <a:bodyPr anchor="ctr"/>
          <a:lstStyle>
            <a:lvl1pPr>
              <a:buNone/>
              <a:defRPr sz="1400" b="1">
                <a:solidFill>
                  <a:schemeClr val="bg1"/>
                </a:solidFill>
                <a:latin typeface="Arial" pitchFamily="34" charset="0"/>
                <a:cs typeface="Arial" pitchFamily="34" charset="0"/>
              </a:defRPr>
            </a:lvl1pPr>
          </a:lstStyle>
          <a:p>
            <a:pPr lvl="0"/>
            <a:r>
              <a:rPr lang="en-US" dirty="0"/>
              <a:t>Click to edit Master text styles</a:t>
            </a:r>
          </a:p>
        </p:txBody>
      </p:sp>
    </p:spTree>
    <p:extLst>
      <p:ext uri="{BB962C8B-B14F-4D97-AF65-F5344CB8AC3E}">
        <p14:creationId xmlns:p14="http://schemas.microsoft.com/office/powerpoint/2010/main" val="1523283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 Index/Contact" userDrawn="1">
  <p:cSld name="Image + Index/Contact">
    <p:spTree>
      <p:nvGrpSpPr>
        <p:cNvPr id="1" name=""/>
        <p:cNvGrpSpPr/>
        <p:nvPr/>
      </p:nvGrpSpPr>
      <p:grpSpPr>
        <a:xfrm>
          <a:off x="0" y="0"/>
          <a:ext cx="0" cy="0"/>
          <a:chOff x="0" y="0"/>
          <a:chExt cx="0" cy="0"/>
        </a:xfrm>
      </p:grpSpPr>
      <p:sp>
        <p:nvSpPr>
          <p:cNvPr id="5" name="cdtRectangle 2 Id5"/>
          <p:cNvSpPr/>
          <p:nvPr userDrawn="1">
            <p:custDataLst>
              <p:tags r:id="rId2"/>
            </p:custDataLst>
          </p:nvPr>
        </p:nvSpPr>
        <p:spPr bwMode="auto">
          <a:xfrm>
            <a:off x="3492429" y="1177396"/>
            <a:ext cx="5651573" cy="3960813"/>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108000" tIns="54000" rIns="108000" bIns="54000" numCol="1" spcCol="72000" rtlCol="0" anchor="ctr">
            <a:noAutofit/>
          </a:bodyPr>
          <a:lstStyle/>
          <a:p>
            <a:pPr algn="ctr" fontAlgn="base">
              <a:lnSpc>
                <a:spcPct val="110000"/>
              </a:lnSpc>
              <a:spcBef>
                <a:spcPct val="0"/>
              </a:spcBef>
              <a:spcAft>
                <a:spcPct val="0"/>
              </a:spcAft>
              <a:buFont typeface="Wingdings" charset="0"/>
              <a:buNone/>
            </a:pPr>
            <a:endParaRPr lang="de-DE" b="1">
              <a:solidFill>
                <a:srgbClr val="000000"/>
              </a:solidFill>
              <a:ea typeface="ＭＳ Ｐゴシック" charset="-128"/>
            </a:endParaRPr>
          </a:p>
        </p:txBody>
      </p:sp>
      <p:sp>
        <p:nvSpPr>
          <p:cNvPr id="13" name="cdtText Placeholder 12 Id13"/>
          <p:cNvSpPr>
            <a:spLocks noGrp="1"/>
          </p:cNvSpPr>
          <p:nvPr>
            <p:ph type="body" sz="quarter" idx="14" hasCustomPrompt="1"/>
            <p:custDataLst>
              <p:tags r:id="rId3"/>
            </p:custDataLst>
          </p:nvPr>
        </p:nvSpPr>
        <p:spPr bwMode="auto">
          <a:xfrm>
            <a:off x="3492428" y="1177396"/>
            <a:ext cx="5651572" cy="3960813"/>
          </a:xfrm>
          <a:solidFill>
            <a:srgbClr val="D7D7CD"/>
          </a:solidFill>
        </p:spPr>
        <p:txBody>
          <a:bodyPr lIns="252000" tIns="144000" rIns="482400" bIns="144000"/>
          <a:lstStyle>
            <a:lvl1pPr marL="0" indent="0">
              <a:lnSpc>
                <a:spcPct val="100000"/>
              </a:lnSpc>
              <a:spcBef>
                <a:spcPts val="500"/>
              </a:spcBef>
              <a:spcAft>
                <a:spcPts val="500"/>
              </a:spcAft>
              <a:buClr>
                <a:schemeClr val="bg2"/>
              </a:buClr>
              <a:buFont typeface="Arial" pitchFamily="34" charset="0"/>
              <a:buNone/>
              <a:tabLst>
                <a:tab pos="5359400" algn="r"/>
              </a:tabLst>
              <a:defRPr>
                <a:solidFill>
                  <a:srgbClr val="000000"/>
                </a:solidFill>
              </a:defRPr>
            </a:lvl1pPr>
            <a:lvl2pPr marL="177800" indent="-176213">
              <a:lnSpc>
                <a:spcPct val="100000"/>
              </a:lnSpc>
              <a:spcBef>
                <a:spcPts val="500"/>
              </a:spcBef>
              <a:spcAft>
                <a:spcPts val="500"/>
              </a:spcAft>
              <a:buFont typeface="Arial" pitchFamily="34" charset="0"/>
              <a:buChar char="•"/>
              <a:tabLst>
                <a:tab pos="5359400" algn="r"/>
              </a:tabLst>
              <a:defRPr b="0">
                <a:solidFill>
                  <a:srgbClr val="000000"/>
                </a:solidFill>
              </a:defRPr>
            </a:lvl2pPr>
            <a:lvl3pPr marL="177800" indent="-177800">
              <a:lnSpc>
                <a:spcPct val="100000"/>
              </a:lnSpc>
              <a:spcBef>
                <a:spcPts val="500"/>
              </a:spcBef>
              <a:spcAft>
                <a:spcPts val="500"/>
              </a:spcAft>
              <a:buFont typeface="Arial" pitchFamily="34" charset="0"/>
              <a:buChar char="•"/>
              <a:tabLst>
                <a:tab pos="5359400" algn="r"/>
              </a:tabLst>
              <a:defRPr b="1">
                <a:solidFill>
                  <a:srgbClr val="000000"/>
                </a:solidFill>
              </a:defRPr>
            </a:lvl3pPr>
            <a:lvl4pPr marL="357188" indent="-177800">
              <a:lnSpc>
                <a:spcPct val="100000"/>
              </a:lnSpc>
              <a:spcBef>
                <a:spcPts val="500"/>
              </a:spcBef>
              <a:spcAft>
                <a:spcPts val="500"/>
              </a:spcAft>
              <a:buFont typeface="Arial" pitchFamily="34" charset="0"/>
              <a:buChar char="•"/>
              <a:tabLst>
                <a:tab pos="5359400" algn="r"/>
              </a:tabLst>
              <a:defRPr b="0">
                <a:solidFill>
                  <a:srgbClr val="000000"/>
                </a:solidFill>
              </a:defRPr>
            </a:lvl4pPr>
            <a:lvl5pPr marL="357188" indent="-177800">
              <a:lnSpc>
                <a:spcPct val="100000"/>
              </a:lnSpc>
              <a:spcBef>
                <a:spcPts val="500"/>
              </a:spcBef>
              <a:spcAft>
                <a:spcPts val="500"/>
              </a:spcAft>
              <a:buFont typeface="Arial" pitchFamily="34" charset="0"/>
              <a:buChar char="•"/>
              <a:tabLst>
                <a:tab pos="5359400" algn="r"/>
              </a:tabLst>
              <a:defRPr b="1" baseline="0">
                <a:solidFill>
                  <a:srgbClr val="000000"/>
                </a:solidFill>
              </a:defRPr>
            </a:lvl5pPr>
            <a:lvl6pPr marL="360363" indent="-180975">
              <a:lnSpc>
                <a:spcPct val="100000"/>
              </a:lnSpc>
              <a:spcBef>
                <a:spcPts val="500"/>
              </a:spcBef>
              <a:spcAft>
                <a:spcPts val="500"/>
              </a:spcAft>
              <a:buFont typeface="Arial" pitchFamily="34" charset="0"/>
              <a:buChar char="•"/>
              <a:tabLst>
                <a:tab pos="5359400" algn="r"/>
              </a:tabLst>
              <a:defRPr b="1"/>
            </a:lvl6pPr>
          </a:lstStyle>
          <a:p>
            <a:pPr lvl="0"/>
            <a:r>
              <a:rPr lang="de-DE" dirty="0"/>
              <a:t>Inhaltsverzeichnis / Kontakt durch Klicken bearbeiten</a:t>
            </a:r>
          </a:p>
          <a:p>
            <a:pPr lvl="1"/>
            <a:r>
              <a:rPr lang="de-DE" dirty="0"/>
              <a:t>Kapitel</a:t>
            </a:r>
          </a:p>
          <a:p>
            <a:pPr lvl="2"/>
            <a:r>
              <a:rPr lang="de-DE" dirty="0"/>
              <a:t>Aktives Kapitel</a:t>
            </a:r>
          </a:p>
          <a:p>
            <a:pPr lvl="3"/>
            <a:r>
              <a:rPr lang="de-DE" dirty="0"/>
              <a:t>Unterkapitel</a:t>
            </a:r>
          </a:p>
          <a:p>
            <a:pPr lvl="4"/>
            <a:r>
              <a:rPr lang="de-DE" dirty="0"/>
              <a:t>Aktives Unterkapitel</a:t>
            </a:r>
            <a:endParaRPr lang="en-US" dirty="0"/>
          </a:p>
        </p:txBody>
      </p:sp>
      <p:sp>
        <p:nvSpPr>
          <p:cNvPr id="2" name="cdtTitle 1 Id2"/>
          <p:cNvSpPr>
            <a:spLocks noGrp="1"/>
          </p:cNvSpPr>
          <p:nvPr>
            <p:ph type="title"/>
            <p:custDataLst>
              <p:tags r:id="rId4"/>
            </p:custDataLst>
          </p:nvPr>
        </p:nvSpPr>
        <p:spPr>
          <a:xfrm>
            <a:off x="0" y="1"/>
            <a:ext cx="9144000" cy="832556"/>
          </a:xfrm>
        </p:spPr>
        <p:txBody>
          <a:bodyPr/>
          <a:lstStyle/>
          <a:p>
            <a:r>
              <a:rPr lang="de-DE" dirty="0"/>
              <a:t>Titelmasterformat durch Klicken bearbeiten</a:t>
            </a:r>
          </a:p>
        </p:txBody>
      </p:sp>
      <p:sp>
        <p:nvSpPr>
          <p:cNvPr id="11" name="cdtPicture Placeholder 10 Id11"/>
          <p:cNvSpPr>
            <a:spLocks noGrp="1"/>
          </p:cNvSpPr>
          <p:nvPr>
            <p:ph type="pic" sz="quarter" idx="13" hasCustomPrompt="1"/>
            <p:custDataLst>
              <p:tags r:id="rId5"/>
            </p:custDataLst>
          </p:nvPr>
        </p:nvSpPr>
        <p:spPr>
          <a:xfrm>
            <a:off x="0" y="1177396"/>
            <a:ext cx="3384470" cy="3960813"/>
          </a:xfrm>
        </p:spPr>
        <p:txBody>
          <a:bodyPr/>
          <a:lstStyle>
            <a:lvl1pPr>
              <a:defRPr/>
            </a:lvl1pPr>
          </a:lstStyle>
          <a:p>
            <a:r>
              <a:rPr lang="de-DE"/>
              <a:t> </a:t>
            </a:r>
          </a:p>
        </p:txBody>
      </p:sp>
    </p:spTree>
    <p:custDataLst>
      <p:custData r:id="rId1"/>
    </p:custDataLst>
    <p:extLst>
      <p:ext uri="{BB962C8B-B14F-4D97-AF65-F5344CB8AC3E}">
        <p14:creationId xmlns:p14="http://schemas.microsoft.com/office/powerpoint/2010/main" val="15008014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big bar down)" preserve="1" userDrawn="1">
  <p:cSld name="Title (big bar down)">
    <p:spTree>
      <p:nvGrpSpPr>
        <p:cNvPr id="1" name=""/>
        <p:cNvGrpSpPr/>
        <p:nvPr/>
      </p:nvGrpSpPr>
      <p:grpSpPr>
        <a:xfrm>
          <a:off x="0" y="0"/>
          <a:ext cx="0" cy="0"/>
          <a:chOff x="0" y="0"/>
          <a:chExt cx="0" cy="0"/>
        </a:xfrm>
      </p:grpSpPr>
      <p:pic>
        <p:nvPicPr>
          <p:cNvPr id="44" name="Picture 2" descr="C:\Users\TEMP.WW005\Desktop\Bild2.png"/>
          <p:cNvPicPr>
            <a:picLocks noChangeAspect="1" noChangeArrowheads="1"/>
          </p:cNvPicPr>
          <p:nvPr userDrawn="1"/>
        </p:nvPicPr>
        <p:blipFill rotWithShape="1">
          <a:blip r:embed="rId8" cstate="print">
            <a:extLst>
              <a:ext uri="{28A0092B-C50C-407E-A947-70E740481C1C}">
                <a14:useLocalDpi xmlns:a14="http://schemas.microsoft.com/office/drawing/2010/main" val="0"/>
              </a:ext>
            </a:extLst>
          </a:blip>
          <a:srcRect/>
          <a:stretch/>
        </p:blipFill>
        <p:spPr bwMode="auto">
          <a:xfrm>
            <a:off x="-5133" y="1117258"/>
            <a:ext cx="9147570" cy="4597742"/>
          </a:xfrm>
          <a:prstGeom prst="rect">
            <a:avLst/>
          </a:prstGeom>
          <a:noFill/>
          <a:extLst>
            <a:ext uri="{909E8E84-426E-40DD-AFC4-6F175D3DCCD1}">
              <a14:hiddenFill xmlns:a14="http://schemas.microsoft.com/office/drawing/2010/main">
                <a:solidFill>
                  <a:srgbClr val="FFFFFF"/>
                </a:solidFill>
              </a14:hiddenFill>
            </a:ext>
          </a:extLst>
        </p:spPr>
      </p:pic>
      <p:sp>
        <p:nvSpPr>
          <p:cNvPr id="10" name="cdtText Box 133 Id10"/>
          <p:cNvSpPr txBox="1">
            <a:spLocks noChangeArrowheads="1"/>
          </p:cNvSpPr>
          <p:nvPr userDrawn="1">
            <p:custDataLst>
              <p:tags r:id="rId2"/>
            </p:custDataLst>
          </p:nvPr>
        </p:nvSpPr>
        <p:spPr bwMode="auto">
          <a:xfrm>
            <a:off x="6623569" y="5138209"/>
            <a:ext cx="2520431" cy="359833"/>
          </a:xfrm>
          <a:prstGeom prst="rect">
            <a:avLst/>
          </a:prstGeom>
          <a:noFill/>
          <a:ln w="9525">
            <a:noFill/>
            <a:miter lim="800000"/>
            <a:headEnd/>
            <a:tailEnd/>
          </a:ln>
          <a:effectLst/>
        </p:spPr>
        <p:txBody>
          <a:bodyPr lIns="0" tIns="112277" rIns="376127" bIns="0" anchor="ctr"/>
          <a:lstStyle/>
          <a:p>
            <a:pPr algn="r" fontAlgn="base">
              <a:spcBef>
                <a:spcPct val="50000"/>
              </a:spcBef>
              <a:spcAft>
                <a:spcPct val="0"/>
              </a:spcAft>
            </a:pPr>
            <a:endParaRPr lang="en-US" sz="800" b="1" noProof="1">
              <a:solidFill>
                <a:srgbClr val="000000"/>
              </a:solidFill>
              <a:ea typeface="ＭＳ Ｐゴシック" charset="-128"/>
            </a:endParaRPr>
          </a:p>
        </p:txBody>
      </p:sp>
      <p:sp>
        <p:nvSpPr>
          <p:cNvPr id="43" name="Freeform 11"/>
          <p:cNvSpPr>
            <a:spLocks/>
          </p:cNvSpPr>
          <p:nvPr userDrawn="1"/>
        </p:nvSpPr>
        <p:spPr bwMode="auto">
          <a:xfrm>
            <a:off x="-2739" y="25"/>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71296" tIns="35648" rIns="71296" bIns="35648"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sp>
        <p:nvSpPr>
          <p:cNvPr id="56" name="Text Placeholder 2"/>
          <p:cNvSpPr>
            <a:spLocks noGrp="1"/>
          </p:cNvSpPr>
          <p:nvPr>
            <p:ph type="body" idx="14" hasCustomPrompt="1"/>
          </p:nvPr>
        </p:nvSpPr>
        <p:spPr>
          <a:xfrm>
            <a:off x="3333158" y="227322"/>
            <a:ext cx="5392851" cy="299536"/>
          </a:xfrm>
        </p:spPr>
        <p:txBody>
          <a:bodyPr anchor="t" anchorCtr="0"/>
          <a:lstStyle>
            <a:lvl1pPr marL="0" indent="0" algn="r">
              <a:buNone/>
              <a:defRPr sz="1200" b="0">
                <a:solidFill>
                  <a:srgbClr val="291D1E"/>
                </a:solidFill>
              </a:defRPr>
            </a:lvl1pPr>
            <a:lvl2pPr marL="356479" indent="0">
              <a:buNone/>
              <a:defRPr sz="1600" b="1"/>
            </a:lvl2pPr>
            <a:lvl3pPr marL="712958" indent="0">
              <a:buNone/>
              <a:defRPr sz="1400" b="1"/>
            </a:lvl3pPr>
            <a:lvl4pPr marL="1069437" indent="0">
              <a:buNone/>
              <a:defRPr sz="1200" b="1"/>
            </a:lvl4pPr>
            <a:lvl5pPr marL="1425915" indent="0">
              <a:buNone/>
              <a:defRPr sz="1200" b="1"/>
            </a:lvl5pPr>
            <a:lvl6pPr marL="1782394" indent="0">
              <a:buNone/>
              <a:defRPr sz="1200" b="1"/>
            </a:lvl6pPr>
            <a:lvl7pPr marL="2138873" indent="0">
              <a:buNone/>
              <a:defRPr sz="1200" b="1"/>
            </a:lvl7pPr>
            <a:lvl8pPr marL="2495352" indent="0">
              <a:buNone/>
              <a:defRPr sz="1200" b="1"/>
            </a:lvl8pPr>
            <a:lvl9pPr marL="2851831" indent="0">
              <a:buNone/>
              <a:defRPr sz="1200" b="1"/>
            </a:lvl9pPr>
          </a:lstStyle>
          <a:p>
            <a:pPr lvl="0"/>
            <a:r>
              <a:rPr lang="en-US" dirty="0"/>
              <a:t>&lt;Presenter, Date&gt;</a:t>
            </a:r>
          </a:p>
        </p:txBody>
      </p:sp>
      <p:sp>
        <p:nvSpPr>
          <p:cNvPr id="57350" name="cdtRectangle 115 Id57350"/>
          <p:cNvSpPr>
            <a:spLocks noGrp="1" noChangeArrowheads="1"/>
          </p:cNvSpPr>
          <p:nvPr>
            <p:ph type="ctrTitle"/>
            <p:custDataLst>
              <p:tags r:id="rId3"/>
            </p:custDataLst>
          </p:nvPr>
        </p:nvSpPr>
        <p:spPr bwMode="gray">
          <a:xfrm>
            <a:off x="350008" y="1709526"/>
            <a:ext cx="4092363" cy="1174004"/>
          </a:xfrm>
          <a:noFill/>
        </p:spPr>
        <p:txBody>
          <a:bodyPr wrap="square" lIns="0" tIns="0" rIns="0" bIns="0" anchor="b" anchorCtr="0">
            <a:noAutofit/>
          </a:bodyPr>
          <a:lstStyle>
            <a:lvl1pPr>
              <a:defRPr sz="2800" smtClean="0">
                <a:solidFill>
                  <a:schemeClr val="accent3"/>
                </a:solidFill>
                <a:latin typeface="Calibri" panose="020F0502020204030204" pitchFamily="34" charset="0"/>
              </a:defRPr>
            </a:lvl1pPr>
          </a:lstStyle>
          <a:p>
            <a:r>
              <a:rPr lang="en-US" dirty="0" err="1"/>
              <a:t>Titelmasterformat</a:t>
            </a:r>
            <a:r>
              <a:rPr lang="en-US" dirty="0"/>
              <a:t> </a:t>
            </a:r>
          </a:p>
        </p:txBody>
      </p:sp>
      <p:sp>
        <p:nvSpPr>
          <p:cNvPr id="57351" name="cdtRectangle 116 Id57351"/>
          <p:cNvSpPr>
            <a:spLocks noGrp="1" noChangeArrowheads="1"/>
          </p:cNvSpPr>
          <p:nvPr>
            <p:ph type="subTitle" idx="1" hasCustomPrompt="1"/>
            <p:custDataLst>
              <p:tags r:id="rId4"/>
            </p:custDataLst>
          </p:nvPr>
        </p:nvSpPr>
        <p:spPr bwMode="gray">
          <a:xfrm>
            <a:off x="349883" y="2892124"/>
            <a:ext cx="4034388" cy="1886252"/>
          </a:xfrm>
          <a:noFill/>
        </p:spPr>
        <p:txBody>
          <a:bodyPr wrap="square" lIns="0" tIns="0" rIns="0" bIns="0" anchor="t" anchorCtr="0">
            <a:normAutofit/>
          </a:bodyPr>
          <a:lstStyle>
            <a:lvl1pPr>
              <a:lnSpc>
                <a:spcPct val="80000"/>
              </a:lnSpc>
              <a:defRPr sz="3400" b="1" smtClean="0">
                <a:solidFill>
                  <a:schemeClr val="accent1"/>
                </a:solidFill>
                <a:latin typeface="Calibri" panose="020F0502020204030204" pitchFamily="34" charset="0"/>
              </a:defRPr>
            </a:lvl1pPr>
          </a:lstStyle>
          <a:p>
            <a:r>
              <a:rPr lang="en-US" dirty="0" err="1"/>
              <a:t>Untertitelmasters</a:t>
            </a:r>
            <a:r>
              <a:rPr lang="en-US" dirty="0"/>
              <a:t> </a:t>
            </a:r>
          </a:p>
        </p:txBody>
      </p:sp>
      <p:sp>
        <p:nvSpPr>
          <p:cNvPr id="12" name="cdtText Box 101 Id12"/>
          <p:cNvSpPr txBox="1">
            <a:spLocks noChangeArrowheads="1"/>
          </p:cNvSpPr>
          <p:nvPr userDrawn="1">
            <p:custDataLst>
              <p:tags r:id="rId5"/>
            </p:custDataLst>
          </p:nvPr>
        </p:nvSpPr>
        <p:spPr bwMode="auto">
          <a:xfrm>
            <a:off x="4572000" y="0"/>
            <a:ext cx="1190" cy="132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28069" rIns="0" bIns="0">
            <a:noAutofit/>
          </a:bodyPr>
          <a:lstStyle/>
          <a:p>
            <a:pPr algn="ctr" fontAlgn="base">
              <a:spcBef>
                <a:spcPct val="50000"/>
              </a:spcBef>
              <a:spcAft>
                <a:spcPct val="0"/>
              </a:spcAft>
            </a:pPr>
            <a:endParaRPr lang="en-US" sz="900" b="1" dirty="0">
              <a:solidFill>
                <a:srgbClr val="990000"/>
              </a:solidFill>
              <a:ea typeface="ＭＳ Ｐゴシック" charset="-128"/>
            </a:endParaRPr>
          </a:p>
        </p:txBody>
      </p:sp>
      <p:grpSp>
        <p:nvGrpSpPr>
          <p:cNvPr id="45" name="Group 50"/>
          <p:cNvGrpSpPr/>
          <p:nvPr userDrawn="1"/>
        </p:nvGrpSpPr>
        <p:grpSpPr>
          <a:xfrm>
            <a:off x="377803" y="281213"/>
            <a:ext cx="2114828" cy="550533"/>
            <a:chOff x="2517775" y="2590800"/>
            <a:chExt cx="7177087" cy="1680632"/>
          </a:xfrm>
        </p:grpSpPr>
        <p:grpSp>
          <p:nvGrpSpPr>
            <p:cNvPr id="46" name="Group 33"/>
            <p:cNvGrpSpPr/>
            <p:nvPr/>
          </p:nvGrpSpPr>
          <p:grpSpPr>
            <a:xfrm>
              <a:off x="8443772" y="2853530"/>
              <a:ext cx="1251090" cy="1226068"/>
              <a:chOff x="5721350" y="3268663"/>
              <a:chExt cx="476250" cy="466725"/>
            </a:xfrm>
            <a:solidFill>
              <a:srgbClr val="E55008"/>
            </a:solidFill>
          </p:grpSpPr>
          <p:sp>
            <p:nvSpPr>
              <p:cNvPr id="105"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6"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7"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8"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9"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10"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11"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12"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13"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nvGrpSpPr>
            <p:cNvPr id="47" name="Group 32"/>
            <p:cNvGrpSpPr/>
            <p:nvPr/>
          </p:nvGrpSpPr>
          <p:grpSpPr>
            <a:xfrm>
              <a:off x="4281811" y="2590800"/>
              <a:ext cx="4066045" cy="646398"/>
              <a:chOff x="4137025" y="3168650"/>
              <a:chExt cx="1547813" cy="246063"/>
            </a:xfrm>
            <a:solidFill>
              <a:srgbClr val="118992"/>
            </a:solidFill>
          </p:grpSpPr>
          <p:sp>
            <p:nvSpPr>
              <p:cNvPr id="98"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9"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0"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1"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2"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3"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4"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nvGrpSpPr>
            <p:cNvPr id="48" name="Group 34"/>
            <p:cNvGrpSpPr/>
            <p:nvPr/>
          </p:nvGrpSpPr>
          <p:grpSpPr>
            <a:xfrm>
              <a:off x="2517775" y="3466563"/>
              <a:ext cx="5838422" cy="804869"/>
              <a:chOff x="3465513" y="3502025"/>
              <a:chExt cx="2222500" cy="306388"/>
            </a:xfrm>
            <a:solidFill>
              <a:srgbClr val="E55008"/>
            </a:solidFill>
          </p:grpSpPr>
          <p:sp>
            <p:nvSpPr>
              <p:cNvPr id="49"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54"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7"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8"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9"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0"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1"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2"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3"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4"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5"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6"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7"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sp>
        <p:nvSpPr>
          <p:cNvPr id="50" name="cdtText Box 133 Id16"/>
          <p:cNvSpPr txBox="1">
            <a:spLocks noChangeArrowheads="1"/>
          </p:cNvSpPr>
          <p:nvPr userDrawn="1">
            <p:custDataLst>
              <p:tags r:id="rId6"/>
            </p:custDataLst>
          </p:nvPr>
        </p:nvSpPr>
        <p:spPr bwMode="auto">
          <a:xfrm>
            <a:off x="364310"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800">
                <a:solidFill>
                  <a:srgbClr val="948E8F"/>
                </a:solidFill>
                <a:latin typeface="Calibri Light" panose="020F0302020204030204" pitchFamily="34" charset="0"/>
                <a:ea typeface="ＭＳ Ｐゴシック" charset="-128"/>
              </a:rPr>
              <a:t>Confidential, Not For Distribution © Siemens Healthcare GmbH, 2016 </a:t>
            </a:r>
            <a:endParaRPr lang="en-US" sz="800" dirty="0">
              <a:solidFill>
                <a:srgbClr val="948E8F"/>
              </a:solidFill>
              <a:latin typeface="Calibri Light" panose="020F0302020204030204" pitchFamily="34" charset="0"/>
              <a:ea typeface="ＭＳ Ｐゴシック" charset="-128"/>
            </a:endParaRPr>
          </a:p>
        </p:txBody>
      </p:sp>
      <p:pic>
        <p:nvPicPr>
          <p:cNvPr id="52" name="Picture 2" descr="\\Ingoigw779dat\med\Healthcare\30_STRATEGY\Innovation Camp@GOA\ITT CAMP 16 (may 2015 - may 2016)\2_Templates\ITT enhance productivity high res.final.png"/>
          <p:cNvPicPr>
            <a:picLocks noChangeAspect="1" noChangeArrowheads="1"/>
          </p:cNvPicPr>
          <p:nvPr userDrawn="1"/>
        </p:nvPicPr>
        <p:blipFill>
          <a:blip r:embed="rId9"/>
          <a:srcRect/>
          <a:stretch>
            <a:fillRect/>
          </a:stretch>
        </p:blipFill>
        <p:spPr bwMode="auto">
          <a:xfrm>
            <a:off x="7716908" y="5302665"/>
            <a:ext cx="1427092" cy="412335"/>
          </a:xfrm>
          <a:prstGeom prst="rect">
            <a:avLst/>
          </a:prstGeom>
          <a:noFill/>
        </p:spPr>
      </p:pic>
    </p:spTree>
    <p:custDataLst>
      <p:custData r:id="rId1"/>
    </p:custDataLst>
    <p:extLst>
      <p:ext uri="{BB962C8B-B14F-4D97-AF65-F5344CB8AC3E}">
        <p14:creationId xmlns:p14="http://schemas.microsoft.com/office/powerpoint/2010/main" val="951348352"/>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50816" y="240000"/>
            <a:ext cx="6881416" cy="750000"/>
          </a:xfrm>
        </p:spPr>
        <p:txBody>
          <a:bodyPr/>
          <a:lstStyle>
            <a:lvl1pPr>
              <a:defRPr sz="2300" b="1"/>
            </a:lvl1pPr>
          </a:lstStyle>
          <a:p>
            <a:r>
              <a:rPr lang="en-US" dirty="0"/>
              <a:t>Click to edit Master title style</a:t>
            </a:r>
            <a:endParaRPr lang="en-GB" dirty="0"/>
          </a:p>
        </p:txBody>
      </p:sp>
    </p:spTree>
    <p:custDataLst>
      <p:custData r:id="rId1"/>
    </p:custDataLst>
    <p:extLst>
      <p:ext uri="{BB962C8B-B14F-4D97-AF65-F5344CB8AC3E}">
        <p14:creationId xmlns:p14="http://schemas.microsoft.com/office/powerpoint/2010/main" val="1097911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pic>
        <p:nvPicPr>
          <p:cNvPr id="44" name="Grafik 43"/>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9140141" cy="5715000"/>
          </a:xfrm>
          <a:prstGeom prst="rect">
            <a:avLst/>
          </a:prstGeom>
        </p:spPr>
      </p:pic>
      <p:sp>
        <p:nvSpPr>
          <p:cNvPr id="7" name="Freeform 11"/>
          <p:cNvSpPr>
            <a:spLocks/>
          </p:cNvSpPr>
          <p:nvPr userDrawn="1"/>
        </p:nvSpPr>
        <p:spPr bwMode="auto">
          <a:xfrm>
            <a:off x="-2739" y="25"/>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71296" tIns="35648" rIns="71296" bIns="35648"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grpSp>
        <p:nvGrpSpPr>
          <p:cNvPr id="8" name="Group 50"/>
          <p:cNvGrpSpPr>
            <a:grpSpLocks noChangeAspect="1"/>
          </p:cNvGrpSpPr>
          <p:nvPr userDrawn="1"/>
        </p:nvGrpSpPr>
        <p:grpSpPr>
          <a:xfrm>
            <a:off x="7716909" y="277143"/>
            <a:ext cx="1227860" cy="319636"/>
            <a:chOff x="2517775" y="2590800"/>
            <a:chExt cx="7177087" cy="1680632"/>
          </a:xfrm>
        </p:grpSpPr>
        <p:grpSp>
          <p:nvGrpSpPr>
            <p:cNvPr id="11" name="Group 33"/>
            <p:cNvGrpSpPr/>
            <p:nvPr/>
          </p:nvGrpSpPr>
          <p:grpSpPr>
            <a:xfrm>
              <a:off x="8443772" y="2853530"/>
              <a:ext cx="1251090" cy="1226068"/>
              <a:chOff x="5721350" y="3268663"/>
              <a:chExt cx="476250" cy="466725"/>
            </a:xfrm>
            <a:solidFill>
              <a:srgbClr val="E55008"/>
            </a:solidFill>
          </p:grpSpPr>
          <p:sp>
            <p:nvSpPr>
              <p:cNvPr id="34"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5"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6"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7"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8"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9"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40"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41"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42"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nvGrpSpPr>
            <p:cNvPr id="12" name="Group 32"/>
            <p:cNvGrpSpPr/>
            <p:nvPr/>
          </p:nvGrpSpPr>
          <p:grpSpPr>
            <a:xfrm>
              <a:off x="4281811" y="2590800"/>
              <a:ext cx="4066045" cy="646398"/>
              <a:chOff x="4137025" y="3168650"/>
              <a:chExt cx="1547813" cy="246063"/>
            </a:xfrm>
            <a:solidFill>
              <a:srgbClr val="118992"/>
            </a:solidFill>
          </p:grpSpPr>
          <p:sp>
            <p:nvSpPr>
              <p:cNvPr id="27"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8"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9"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0"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1"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2"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33"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nvGrpSpPr>
            <p:cNvPr id="13" name="Group 34"/>
            <p:cNvGrpSpPr/>
            <p:nvPr/>
          </p:nvGrpSpPr>
          <p:grpSpPr>
            <a:xfrm>
              <a:off x="2517775" y="3466563"/>
              <a:ext cx="5838422" cy="804869"/>
              <a:chOff x="3465513" y="3502025"/>
              <a:chExt cx="2222500" cy="306388"/>
            </a:xfrm>
            <a:solidFill>
              <a:srgbClr val="E55008"/>
            </a:solidFill>
          </p:grpSpPr>
          <p:sp>
            <p:nvSpPr>
              <p:cNvPr id="14"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5"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6"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7"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8"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9"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0"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1"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2"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3"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4"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5"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26"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sp>
        <p:nvSpPr>
          <p:cNvPr id="45" name="cdtText Box 133 Id16"/>
          <p:cNvSpPr txBox="1">
            <a:spLocks noChangeArrowheads="1"/>
          </p:cNvSpPr>
          <p:nvPr userDrawn="1">
            <p:custDataLst>
              <p:tags r:id="rId2"/>
            </p:custDataLst>
          </p:nvPr>
        </p:nvSpPr>
        <p:spPr bwMode="auto">
          <a:xfrm>
            <a:off x="364310"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800">
                <a:solidFill>
                  <a:srgbClr val="948E8F"/>
                </a:solidFill>
                <a:latin typeface="Calibri Light" panose="020F0302020204030204" pitchFamily="34" charset="0"/>
                <a:ea typeface="ＭＳ Ｐゴシック" charset="-128"/>
              </a:rPr>
              <a:t>Confidential, Not For Distribution © Siemens Healthcare GmbH, 2016 </a:t>
            </a:r>
            <a:endParaRPr lang="en-US" sz="800" dirty="0">
              <a:solidFill>
                <a:srgbClr val="948E8F"/>
              </a:solidFill>
              <a:latin typeface="Calibri Light" panose="020F0302020204030204" pitchFamily="34" charset="0"/>
              <a:ea typeface="ＭＳ Ｐゴシック" charset="-128"/>
            </a:endParaRPr>
          </a:p>
        </p:txBody>
      </p:sp>
      <p:pic>
        <p:nvPicPr>
          <p:cNvPr id="43" name="Picture 2" descr="\\Ingoigw779dat\med\Healthcare\30_STRATEGY\Innovation Camp@GOA\ITT CAMP 16 (may 2015 - may 2016)\2_Templates\ITT enhance productivity high res.final.png"/>
          <p:cNvPicPr>
            <a:picLocks noChangeAspect="1" noChangeArrowheads="1"/>
          </p:cNvPicPr>
          <p:nvPr userDrawn="1"/>
        </p:nvPicPr>
        <p:blipFill>
          <a:blip r:embed="rId5"/>
          <a:srcRect/>
          <a:stretch>
            <a:fillRect/>
          </a:stretch>
        </p:blipFill>
        <p:spPr bwMode="auto">
          <a:xfrm>
            <a:off x="7716908" y="5302665"/>
            <a:ext cx="1427092" cy="412335"/>
          </a:xfrm>
          <a:prstGeom prst="rect">
            <a:avLst/>
          </a:prstGeom>
          <a:noFill/>
        </p:spPr>
      </p:pic>
    </p:spTree>
    <p:custDataLst>
      <p:custData r:id="rId1"/>
    </p:custDataLst>
    <p:extLst>
      <p:ext uri="{BB962C8B-B14F-4D97-AF65-F5344CB8AC3E}">
        <p14:creationId xmlns:p14="http://schemas.microsoft.com/office/powerpoint/2010/main" val="47289938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715" y="1244821"/>
            <a:ext cx="5049776" cy="2325258"/>
          </a:xfrm>
          <a:prstGeom prst="rect">
            <a:avLst/>
          </a:prstGeom>
          <a:ln>
            <a:solidFill>
              <a:srgbClr val="006487"/>
            </a:solidFill>
          </a:ln>
        </p:spPr>
        <p:txBody>
          <a:bodyPr tIns="213887"/>
          <a:lstStyle>
            <a:lvl1pPr>
              <a:lnSpc>
                <a:spcPct val="114000"/>
              </a:lnSpc>
              <a:spcBef>
                <a:spcPts val="0"/>
              </a:spcBef>
              <a:spcAft>
                <a:spcPts val="0"/>
              </a:spcAft>
              <a:defRPr>
                <a:solidFill>
                  <a:schemeClr val="tx1"/>
                </a:solidFill>
                <a:latin typeface="Arial" pitchFamily="34" charset="0"/>
                <a:cs typeface="Arial" pitchFamily="34" charset="0"/>
              </a:defRPr>
            </a:lvl1pPr>
            <a:lvl2pPr>
              <a:lnSpc>
                <a:spcPct val="114000"/>
              </a:lnSpc>
              <a:spcBef>
                <a:spcPts val="0"/>
              </a:spcBef>
              <a:spcAft>
                <a:spcPts val="0"/>
              </a:spcAft>
              <a:defRPr>
                <a:solidFill>
                  <a:schemeClr val="tx1"/>
                </a:solidFill>
              </a:defRPr>
            </a:lvl2pPr>
            <a:lvl3pPr>
              <a:lnSpc>
                <a:spcPct val="114000"/>
              </a:lnSpc>
              <a:spcBef>
                <a:spcPts val="0"/>
              </a:spcBef>
              <a:spcAft>
                <a:spcPts val="0"/>
              </a:spcAft>
              <a:defRPr>
                <a:solidFill>
                  <a:schemeClr val="tx1"/>
                </a:solidFill>
              </a:defRPr>
            </a:lvl3pPr>
            <a:lvl4pPr>
              <a:lnSpc>
                <a:spcPct val="114000"/>
              </a:lnSpc>
              <a:spcBef>
                <a:spcPts val="0"/>
              </a:spcBef>
              <a:spcAft>
                <a:spcPts val="0"/>
              </a:spcAft>
              <a:defRPr>
                <a:solidFill>
                  <a:schemeClr val="tx1"/>
                </a:solidFill>
              </a:defRPr>
            </a:lvl4pPr>
            <a:lvl5pPr>
              <a:lnSpc>
                <a:spcPct val="114000"/>
              </a:lnSpc>
              <a:spcBef>
                <a:spcPts val="0"/>
              </a:spcBef>
              <a:spcAft>
                <a:spcPts val="0"/>
              </a:spcAf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2" name="Title 1"/>
          <p:cNvSpPr>
            <a:spLocks noGrp="1"/>
          </p:cNvSpPr>
          <p:nvPr>
            <p:ph type="title"/>
          </p:nvPr>
        </p:nvSpPr>
        <p:spPr>
          <a:xfrm>
            <a:off x="334607" y="127635"/>
            <a:ext cx="7186952" cy="487554"/>
          </a:xfrm>
          <a:prstGeom prst="rect">
            <a:avLst/>
          </a:prstGeom>
        </p:spPr>
        <p:txBody>
          <a:bodyPr anchor="ctr"/>
          <a:lstStyle>
            <a:lvl1pPr>
              <a:defRPr sz="1900" b="0">
                <a:latin typeface="Arial" pitchFamily="34" charset="0"/>
                <a:cs typeface="Arial" pitchFamily="34" charset="0"/>
              </a:defRPr>
            </a:lvl1pPr>
          </a:lstStyle>
          <a:p>
            <a:r>
              <a:rPr lang="en-US" dirty="0"/>
              <a:t>Click to edit Master title style</a:t>
            </a:r>
            <a:endParaRPr lang="en-IN" dirty="0"/>
          </a:p>
        </p:txBody>
      </p:sp>
      <p:sp>
        <p:nvSpPr>
          <p:cNvPr id="7" name="Content Placeholder 6"/>
          <p:cNvSpPr>
            <a:spLocks noGrp="1"/>
          </p:cNvSpPr>
          <p:nvPr>
            <p:ph sz="quarter" idx="10"/>
          </p:nvPr>
        </p:nvSpPr>
        <p:spPr>
          <a:xfrm>
            <a:off x="477715" y="1084416"/>
            <a:ext cx="3553558" cy="337344"/>
          </a:xfrm>
          <a:prstGeom prst="rect">
            <a:avLst/>
          </a:prstGeom>
          <a:solidFill>
            <a:srgbClr val="006487"/>
          </a:solidFill>
        </p:spPr>
        <p:txBody>
          <a:bodyPr anchor="ctr"/>
          <a:lstStyle>
            <a:lvl1pPr>
              <a:buNone/>
              <a:defRPr sz="1100" b="1">
                <a:solidFill>
                  <a:schemeClr val="bg1"/>
                </a:solidFill>
                <a:latin typeface="Arial" pitchFamily="34" charset="0"/>
                <a:cs typeface="Arial" pitchFamily="34" charset="0"/>
              </a:defRPr>
            </a:lvl1pPr>
          </a:lstStyle>
          <a:p>
            <a:pPr lvl="0"/>
            <a:r>
              <a:rPr lang="en-US" dirty="0"/>
              <a:t>Click to edit Master text styles</a:t>
            </a:r>
          </a:p>
        </p:txBody>
      </p:sp>
      <p:sp>
        <p:nvSpPr>
          <p:cNvPr id="9" name="Picture Placeholder 8"/>
          <p:cNvSpPr>
            <a:spLocks noGrp="1"/>
          </p:cNvSpPr>
          <p:nvPr>
            <p:ph type="pic" sz="quarter" idx="11"/>
          </p:nvPr>
        </p:nvSpPr>
        <p:spPr>
          <a:xfrm>
            <a:off x="6233747" y="1244866"/>
            <a:ext cx="2576147" cy="2325688"/>
          </a:xfrm>
          <a:prstGeom prst="rect">
            <a:avLst/>
          </a:prstGeom>
        </p:spPr>
        <p:txBody>
          <a:bodyPr/>
          <a:lstStyle/>
          <a:p>
            <a:endParaRPr lang="en-US" dirty="0"/>
          </a:p>
        </p:txBody>
      </p:sp>
    </p:spTree>
    <p:extLst>
      <p:ext uri="{BB962C8B-B14F-4D97-AF65-F5344CB8AC3E}">
        <p14:creationId xmlns:p14="http://schemas.microsoft.com/office/powerpoint/2010/main" val="3204247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Image + Index/Contact" userDrawn="1">
  <p:cSld name="Image + Index/Contact">
    <p:spTree>
      <p:nvGrpSpPr>
        <p:cNvPr id="1" name=""/>
        <p:cNvGrpSpPr/>
        <p:nvPr/>
      </p:nvGrpSpPr>
      <p:grpSpPr>
        <a:xfrm>
          <a:off x="0" y="0"/>
          <a:ext cx="0" cy="0"/>
          <a:chOff x="0" y="0"/>
          <a:chExt cx="0" cy="0"/>
        </a:xfrm>
      </p:grpSpPr>
      <p:sp>
        <p:nvSpPr>
          <p:cNvPr id="5" name="cdtRectangle 2 Id5"/>
          <p:cNvSpPr/>
          <p:nvPr userDrawn="1">
            <p:custDataLst>
              <p:tags r:id="rId2"/>
            </p:custDataLst>
          </p:nvPr>
        </p:nvSpPr>
        <p:spPr bwMode="auto">
          <a:xfrm>
            <a:off x="3492428" y="1177396"/>
            <a:ext cx="5651573" cy="3960813"/>
          </a:xfrm>
          <a:prstGeom prst="rect">
            <a:avLst/>
          </a:prstGeom>
          <a:solidFill>
            <a:srgbClr val="D7D7C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84208" tIns="42104" rIns="84208" bIns="42104" numCol="1" spcCol="56138" rtlCol="0" anchor="ctr">
            <a:noAutofit/>
          </a:bodyPr>
          <a:lstStyle/>
          <a:p>
            <a:pPr algn="ctr" fontAlgn="base">
              <a:lnSpc>
                <a:spcPct val="110000"/>
              </a:lnSpc>
              <a:spcBef>
                <a:spcPct val="0"/>
              </a:spcBef>
              <a:spcAft>
                <a:spcPct val="0"/>
              </a:spcAft>
              <a:buFont typeface="Wingdings" charset="0"/>
              <a:buNone/>
            </a:pPr>
            <a:endParaRPr lang="de-DE" sz="1400" b="1">
              <a:solidFill>
                <a:srgbClr val="000000"/>
              </a:solidFill>
              <a:ea typeface="ＭＳ Ｐゴシック" charset="-128"/>
            </a:endParaRPr>
          </a:p>
        </p:txBody>
      </p:sp>
      <p:sp>
        <p:nvSpPr>
          <p:cNvPr id="13" name="cdtText Placeholder 12 Id13"/>
          <p:cNvSpPr>
            <a:spLocks noGrp="1"/>
          </p:cNvSpPr>
          <p:nvPr>
            <p:ph type="body" sz="quarter" idx="14" hasCustomPrompt="1"/>
            <p:custDataLst>
              <p:tags r:id="rId3"/>
            </p:custDataLst>
          </p:nvPr>
        </p:nvSpPr>
        <p:spPr bwMode="auto">
          <a:xfrm>
            <a:off x="3492428" y="1177396"/>
            <a:ext cx="5651572" cy="3960813"/>
          </a:xfrm>
          <a:solidFill>
            <a:srgbClr val="D7D7CD"/>
          </a:solidFill>
        </p:spPr>
        <p:txBody>
          <a:bodyPr lIns="196484" tIns="112277" rIns="376127" bIns="112277"/>
          <a:lstStyle>
            <a:lvl1pPr marL="0" indent="0">
              <a:lnSpc>
                <a:spcPct val="100000"/>
              </a:lnSpc>
              <a:spcBef>
                <a:spcPts val="390"/>
              </a:spcBef>
              <a:spcAft>
                <a:spcPts val="390"/>
              </a:spcAft>
              <a:buClr>
                <a:schemeClr val="bg2"/>
              </a:buClr>
              <a:buFont typeface="Arial" pitchFamily="34" charset="0"/>
              <a:buNone/>
              <a:tabLst>
                <a:tab pos="4178724" algn="r"/>
              </a:tabLst>
              <a:defRPr>
                <a:solidFill>
                  <a:srgbClr val="000000"/>
                </a:solidFill>
              </a:defRPr>
            </a:lvl1pPr>
            <a:lvl2pPr marL="138631" indent="-137393">
              <a:lnSpc>
                <a:spcPct val="100000"/>
              </a:lnSpc>
              <a:spcBef>
                <a:spcPts val="390"/>
              </a:spcBef>
              <a:spcAft>
                <a:spcPts val="390"/>
              </a:spcAft>
              <a:buFont typeface="Arial" pitchFamily="34" charset="0"/>
              <a:buChar char="•"/>
              <a:tabLst>
                <a:tab pos="4178724" algn="r"/>
              </a:tabLst>
              <a:defRPr b="0">
                <a:solidFill>
                  <a:srgbClr val="000000"/>
                </a:solidFill>
              </a:defRPr>
            </a:lvl2pPr>
            <a:lvl3pPr marL="138631" indent="-138631">
              <a:lnSpc>
                <a:spcPct val="100000"/>
              </a:lnSpc>
              <a:spcBef>
                <a:spcPts val="390"/>
              </a:spcBef>
              <a:spcAft>
                <a:spcPts val="390"/>
              </a:spcAft>
              <a:buFont typeface="Arial" pitchFamily="34" charset="0"/>
              <a:buChar char="•"/>
              <a:tabLst>
                <a:tab pos="4178724" algn="r"/>
              </a:tabLst>
              <a:defRPr b="1">
                <a:solidFill>
                  <a:srgbClr val="000000"/>
                </a:solidFill>
              </a:defRPr>
            </a:lvl3pPr>
            <a:lvl4pPr marL="278499" indent="-138631">
              <a:lnSpc>
                <a:spcPct val="100000"/>
              </a:lnSpc>
              <a:spcBef>
                <a:spcPts val="390"/>
              </a:spcBef>
              <a:spcAft>
                <a:spcPts val="390"/>
              </a:spcAft>
              <a:buFont typeface="Arial" pitchFamily="34" charset="0"/>
              <a:buChar char="•"/>
              <a:tabLst>
                <a:tab pos="4178724" algn="r"/>
              </a:tabLst>
              <a:defRPr b="0">
                <a:solidFill>
                  <a:srgbClr val="000000"/>
                </a:solidFill>
              </a:defRPr>
            </a:lvl4pPr>
            <a:lvl5pPr marL="278499" indent="-138631">
              <a:lnSpc>
                <a:spcPct val="100000"/>
              </a:lnSpc>
              <a:spcBef>
                <a:spcPts val="390"/>
              </a:spcBef>
              <a:spcAft>
                <a:spcPts val="390"/>
              </a:spcAft>
              <a:buFont typeface="Arial" pitchFamily="34" charset="0"/>
              <a:buChar char="•"/>
              <a:tabLst>
                <a:tab pos="4178724" algn="r"/>
              </a:tabLst>
              <a:defRPr b="1" baseline="0">
                <a:solidFill>
                  <a:srgbClr val="000000"/>
                </a:solidFill>
              </a:defRPr>
            </a:lvl5pPr>
            <a:lvl6pPr marL="280975" indent="-141106">
              <a:lnSpc>
                <a:spcPct val="100000"/>
              </a:lnSpc>
              <a:spcBef>
                <a:spcPts val="390"/>
              </a:spcBef>
              <a:spcAft>
                <a:spcPts val="390"/>
              </a:spcAft>
              <a:buFont typeface="Arial" pitchFamily="34" charset="0"/>
              <a:buChar char="•"/>
              <a:tabLst>
                <a:tab pos="4178724" algn="r"/>
              </a:tabLst>
              <a:defRPr b="1"/>
            </a:lvl6pPr>
          </a:lstStyle>
          <a:p>
            <a:pPr lvl="0"/>
            <a:r>
              <a:rPr lang="de-DE" dirty="0"/>
              <a:t>Inhaltsverzeichnis / Kontakt durch Klicken bearbeiten</a:t>
            </a:r>
          </a:p>
          <a:p>
            <a:pPr lvl="1"/>
            <a:r>
              <a:rPr lang="de-DE" dirty="0"/>
              <a:t>Kapitel</a:t>
            </a:r>
          </a:p>
          <a:p>
            <a:pPr lvl="2"/>
            <a:r>
              <a:rPr lang="de-DE" dirty="0"/>
              <a:t>Aktives Kapitel</a:t>
            </a:r>
          </a:p>
          <a:p>
            <a:pPr lvl="3"/>
            <a:r>
              <a:rPr lang="de-DE" dirty="0"/>
              <a:t>Unterkapitel</a:t>
            </a:r>
          </a:p>
          <a:p>
            <a:pPr lvl="4"/>
            <a:r>
              <a:rPr lang="de-DE" dirty="0"/>
              <a:t>Aktives Unterkapitel</a:t>
            </a:r>
            <a:endParaRPr lang="en-US" dirty="0"/>
          </a:p>
        </p:txBody>
      </p:sp>
      <p:sp>
        <p:nvSpPr>
          <p:cNvPr id="2" name="cdtTitle 1 Id2"/>
          <p:cNvSpPr>
            <a:spLocks noGrp="1"/>
          </p:cNvSpPr>
          <p:nvPr>
            <p:ph type="title"/>
            <p:custDataLst>
              <p:tags r:id="rId4"/>
            </p:custDataLst>
          </p:nvPr>
        </p:nvSpPr>
        <p:spPr>
          <a:xfrm>
            <a:off x="0" y="0"/>
            <a:ext cx="9144000" cy="832556"/>
          </a:xfrm>
        </p:spPr>
        <p:txBody>
          <a:bodyPr/>
          <a:lstStyle/>
          <a:p>
            <a:r>
              <a:rPr lang="de-DE" dirty="0"/>
              <a:t>Titelmasterformat durch Klicken bearbeiten</a:t>
            </a:r>
          </a:p>
        </p:txBody>
      </p:sp>
      <p:sp>
        <p:nvSpPr>
          <p:cNvPr id="11" name="cdtPicture Placeholder 10 Id11"/>
          <p:cNvSpPr>
            <a:spLocks noGrp="1"/>
          </p:cNvSpPr>
          <p:nvPr>
            <p:ph type="pic" sz="quarter" idx="13" hasCustomPrompt="1"/>
            <p:custDataLst>
              <p:tags r:id="rId5"/>
            </p:custDataLst>
          </p:nvPr>
        </p:nvSpPr>
        <p:spPr>
          <a:xfrm>
            <a:off x="0" y="1177396"/>
            <a:ext cx="3384470" cy="3960813"/>
          </a:xfrm>
        </p:spPr>
        <p:txBody>
          <a:bodyPr/>
          <a:lstStyle>
            <a:lvl1pPr>
              <a:defRPr/>
            </a:lvl1pPr>
          </a:lstStyle>
          <a:p>
            <a:r>
              <a:rPr lang="de-DE"/>
              <a:t> </a:t>
            </a:r>
          </a:p>
        </p:txBody>
      </p:sp>
    </p:spTree>
    <p:custDataLst>
      <p:custData r:id="rId1"/>
    </p:custDataLst>
    <p:extLst>
      <p:ext uri="{BB962C8B-B14F-4D97-AF65-F5344CB8AC3E}">
        <p14:creationId xmlns:p14="http://schemas.microsoft.com/office/powerpoint/2010/main" val="1193238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8" name="Rectangle 7"/>
          <p:cNvSpPr/>
          <p:nvPr userDrawn="1"/>
        </p:nvSpPr>
        <p:spPr>
          <a:xfrm>
            <a:off x="0" y="-1"/>
            <a:ext cx="9144000" cy="5715001"/>
          </a:xfrm>
          <a:prstGeom prst="rect">
            <a:avLst/>
          </a:prstGeom>
          <a:solidFill>
            <a:srgbClr val="E754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GB">
              <a:solidFill>
                <a:srgbClr val="FFFFFF"/>
              </a:solidFill>
            </a:endParaRPr>
          </a:p>
        </p:txBody>
      </p:sp>
      <p:pic>
        <p:nvPicPr>
          <p:cNvPr id="6" name="Picture 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76354" y="667552"/>
            <a:ext cx="4479667" cy="5047449"/>
          </a:xfrm>
          <a:prstGeom prst="rect">
            <a:avLst/>
          </a:prstGeom>
        </p:spPr>
      </p:pic>
      <p:sp>
        <p:nvSpPr>
          <p:cNvPr id="75"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sp>
        <p:nvSpPr>
          <p:cNvPr id="98" name="Text Placeholder 2"/>
          <p:cNvSpPr>
            <a:spLocks noGrp="1"/>
          </p:cNvSpPr>
          <p:nvPr>
            <p:ph type="body" idx="14" hasCustomPrompt="1"/>
          </p:nvPr>
        </p:nvSpPr>
        <p:spPr>
          <a:xfrm>
            <a:off x="350818" y="4834045"/>
            <a:ext cx="5091298" cy="299536"/>
          </a:xfrm>
        </p:spPr>
        <p:txBody>
          <a:bodyPr anchor="b" anchorCtr="0"/>
          <a:lstStyle>
            <a:lvl1pPr marL="0" indent="0" algn="l">
              <a:buNone/>
              <a:defRPr sz="2000" b="0">
                <a:solidFill>
                  <a:schemeClr val="bg1"/>
                </a:solidFill>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&lt;Presenter, Date&gt;</a:t>
            </a:r>
          </a:p>
        </p:txBody>
      </p:sp>
      <p:sp>
        <p:nvSpPr>
          <p:cNvPr id="132" name="cdtRectangle 115 Id57350"/>
          <p:cNvSpPr>
            <a:spLocks noGrp="1" noChangeArrowheads="1"/>
          </p:cNvSpPr>
          <p:nvPr>
            <p:ph type="ctrTitle"/>
            <p:custDataLst>
              <p:tags r:id="rId1"/>
            </p:custDataLst>
          </p:nvPr>
        </p:nvSpPr>
        <p:spPr bwMode="gray">
          <a:xfrm>
            <a:off x="350818" y="1310591"/>
            <a:ext cx="5084478" cy="1174004"/>
          </a:xfrm>
          <a:noFill/>
        </p:spPr>
        <p:txBody>
          <a:bodyPr wrap="square" lIns="0" tIns="0" rIns="0" bIns="0" anchor="b" anchorCtr="0">
            <a:noAutofit/>
          </a:bodyPr>
          <a:lstStyle>
            <a:lvl1pPr>
              <a:defRPr sz="4400" b="1" smtClean="0">
                <a:solidFill>
                  <a:schemeClr val="bg1"/>
                </a:solidFill>
                <a:latin typeface="Calibri" panose="020F0502020204030204" pitchFamily="34" charset="0"/>
              </a:defRPr>
            </a:lvl1pPr>
          </a:lstStyle>
          <a:p>
            <a:r>
              <a:rPr lang="en-US" dirty="0" err="1"/>
              <a:t>Titelmasterformat</a:t>
            </a:r>
            <a:r>
              <a:rPr lang="en-US" dirty="0"/>
              <a:t> </a:t>
            </a:r>
          </a:p>
        </p:txBody>
      </p:sp>
      <p:sp>
        <p:nvSpPr>
          <p:cNvPr id="133" name="cdtRectangle 116 Id57351"/>
          <p:cNvSpPr>
            <a:spLocks noGrp="1" noChangeArrowheads="1"/>
          </p:cNvSpPr>
          <p:nvPr>
            <p:ph type="subTitle" idx="1" hasCustomPrompt="1"/>
            <p:custDataLst>
              <p:tags r:id="rId2"/>
            </p:custDataLst>
          </p:nvPr>
        </p:nvSpPr>
        <p:spPr bwMode="gray">
          <a:xfrm>
            <a:off x="350818" y="2643188"/>
            <a:ext cx="5084258" cy="960000"/>
          </a:xfrm>
          <a:noFill/>
        </p:spPr>
        <p:txBody>
          <a:bodyPr wrap="square" lIns="0" tIns="0" rIns="0" bIns="0" anchor="t" anchorCtr="0">
            <a:noAutofit/>
          </a:bodyPr>
          <a:lstStyle>
            <a:lvl1pPr>
              <a:defRPr sz="2800" b="0" smtClean="0">
                <a:solidFill>
                  <a:schemeClr val="bg1"/>
                </a:solidFill>
                <a:latin typeface="Calibri" panose="020F0502020204030204" pitchFamily="34" charset="0"/>
              </a:defRPr>
            </a:lvl1pPr>
          </a:lstStyle>
          <a:p>
            <a:r>
              <a:rPr lang="en-US" dirty="0" err="1"/>
              <a:t>Untertitelmasters</a:t>
            </a:r>
            <a:r>
              <a:rPr lang="en-US" dirty="0"/>
              <a:t> </a:t>
            </a:r>
          </a:p>
        </p:txBody>
      </p:sp>
      <p:grpSp>
        <p:nvGrpSpPr>
          <p:cNvPr id="41" name="Group 50"/>
          <p:cNvGrpSpPr/>
          <p:nvPr userDrawn="1"/>
        </p:nvGrpSpPr>
        <p:grpSpPr>
          <a:xfrm>
            <a:off x="377803" y="281214"/>
            <a:ext cx="2114828" cy="550533"/>
            <a:chOff x="2517775" y="2590800"/>
            <a:chExt cx="7177087" cy="1680632"/>
          </a:xfrm>
        </p:grpSpPr>
        <p:grpSp>
          <p:nvGrpSpPr>
            <p:cNvPr id="42" name="Group 33"/>
            <p:cNvGrpSpPr/>
            <p:nvPr/>
          </p:nvGrpSpPr>
          <p:grpSpPr>
            <a:xfrm>
              <a:off x="8443772" y="2853530"/>
              <a:ext cx="1251090" cy="1226068"/>
              <a:chOff x="5721350" y="3268663"/>
              <a:chExt cx="476250" cy="466725"/>
            </a:xfrm>
            <a:solidFill>
              <a:srgbClr val="E55008"/>
            </a:solidFill>
          </p:grpSpPr>
          <p:sp>
            <p:nvSpPr>
              <p:cNvPr id="66"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7"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8"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9"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0"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1"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2"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3"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4"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43" name="Group 32"/>
            <p:cNvGrpSpPr/>
            <p:nvPr/>
          </p:nvGrpSpPr>
          <p:grpSpPr>
            <a:xfrm>
              <a:off x="4281811" y="2590800"/>
              <a:ext cx="4066045" cy="646398"/>
              <a:chOff x="4137025" y="3168650"/>
              <a:chExt cx="1547813" cy="246063"/>
            </a:xfrm>
            <a:solidFill>
              <a:srgbClr val="118992"/>
            </a:solidFill>
          </p:grpSpPr>
          <p:sp>
            <p:nvSpPr>
              <p:cNvPr id="58"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9"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0"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2"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3"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4"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5"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44" name="Group 34"/>
            <p:cNvGrpSpPr/>
            <p:nvPr/>
          </p:nvGrpSpPr>
          <p:grpSpPr>
            <a:xfrm>
              <a:off x="2517775" y="3466563"/>
              <a:ext cx="5838422" cy="804869"/>
              <a:chOff x="3465513" y="3502025"/>
              <a:chExt cx="2222500" cy="306388"/>
            </a:xfrm>
            <a:solidFill>
              <a:srgbClr val="E55008"/>
            </a:solidFill>
          </p:grpSpPr>
          <p:sp>
            <p:nvSpPr>
              <p:cNvPr id="45"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6"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7"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8"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9"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0"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1"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2"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3"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4"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5"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6"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7"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sp>
        <p:nvSpPr>
          <p:cNvPr id="76" name="cdtText Box 133 Id16"/>
          <p:cNvSpPr txBox="1">
            <a:spLocks noChangeArrowheads="1"/>
          </p:cNvSpPr>
          <p:nvPr userDrawn="1">
            <p:custDataLst>
              <p:tags r:id="rId3"/>
            </p:custDataLst>
          </p:nvPr>
        </p:nvSpPr>
        <p:spPr bwMode="auto">
          <a:xfrm>
            <a:off x="364311"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1000">
                <a:solidFill>
                  <a:srgbClr val="948E8F"/>
                </a:solidFill>
                <a:latin typeface="Calibri Light" panose="020F0302020204030204" pitchFamily="34" charset="0"/>
                <a:ea typeface="ＭＳ Ｐゴシック" charset="-128"/>
              </a:rPr>
              <a:t>Confidential, Not For Distribution © Siemens Healthcare GmbH, 2016 </a:t>
            </a:r>
            <a:endParaRPr lang="en-US" sz="1000" dirty="0">
              <a:solidFill>
                <a:srgbClr val="948E8F"/>
              </a:solidFill>
              <a:latin typeface="Calibri Light" panose="020F0302020204030204" pitchFamily="34" charset="0"/>
              <a:ea typeface="ＭＳ Ｐゴシック" charset="-128"/>
            </a:endParaRPr>
          </a:p>
        </p:txBody>
      </p:sp>
      <p:pic>
        <p:nvPicPr>
          <p:cNvPr id="61" name="Picture 2" descr="\\Ingoigw779dat\med\Healthcare\30_STRATEGY\Innovation Camp@GOA\ITT CAMP 16 (may 2015 - may 2016)\2_Templates\ITT enhance productivity high res.final.png"/>
          <p:cNvPicPr>
            <a:picLocks noChangeAspect="1" noChangeArrowheads="1"/>
          </p:cNvPicPr>
          <p:nvPr userDrawn="1"/>
        </p:nvPicPr>
        <p:blipFill>
          <a:blip r:embed="rId6"/>
          <a:srcRect/>
          <a:stretch>
            <a:fillRect/>
          </a:stretch>
        </p:blipFill>
        <p:spPr bwMode="auto">
          <a:xfrm>
            <a:off x="7716908" y="5302665"/>
            <a:ext cx="1427092" cy="412335"/>
          </a:xfrm>
          <a:prstGeom prst="rect">
            <a:avLst/>
          </a:prstGeom>
          <a:noFill/>
        </p:spPr>
      </p:pic>
    </p:spTree>
    <p:extLst>
      <p:ext uri="{BB962C8B-B14F-4D97-AF65-F5344CB8AC3E}">
        <p14:creationId xmlns:p14="http://schemas.microsoft.com/office/powerpoint/2010/main" val="850804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109" name="Rectangle 108"/>
          <p:cNvSpPr/>
          <p:nvPr userDrawn="1"/>
        </p:nvSpPr>
        <p:spPr>
          <a:xfrm>
            <a:off x="0" y="-1"/>
            <a:ext cx="9144000" cy="57150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GB">
              <a:solidFill>
                <a:srgbClr val="FFFFFF"/>
              </a:solidFill>
            </a:endParaRPr>
          </a:p>
        </p:txBody>
      </p:sp>
      <p:pic>
        <p:nvPicPr>
          <p:cNvPr id="110" name="Picture 109"/>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476354" y="667552"/>
            <a:ext cx="4479667" cy="5047449"/>
          </a:xfrm>
          <a:prstGeom prst="rect">
            <a:avLst/>
          </a:prstGeom>
        </p:spPr>
      </p:pic>
      <p:sp>
        <p:nvSpPr>
          <p:cNvPr id="76"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sp>
        <p:nvSpPr>
          <p:cNvPr id="146" name="cdtRectangle 115 Id57350"/>
          <p:cNvSpPr>
            <a:spLocks noGrp="1" noChangeArrowheads="1"/>
          </p:cNvSpPr>
          <p:nvPr>
            <p:ph type="ctrTitle" hasCustomPrompt="1"/>
            <p:custDataLst>
              <p:tags r:id="rId1"/>
            </p:custDataLst>
          </p:nvPr>
        </p:nvSpPr>
        <p:spPr bwMode="gray">
          <a:xfrm>
            <a:off x="350818" y="1310591"/>
            <a:ext cx="5084478" cy="1174004"/>
          </a:xfrm>
          <a:noFill/>
        </p:spPr>
        <p:txBody>
          <a:bodyPr wrap="square" lIns="0" tIns="0" rIns="0" bIns="0" anchor="b" anchorCtr="0">
            <a:noAutofit/>
          </a:bodyPr>
          <a:lstStyle>
            <a:lvl1pPr>
              <a:defRPr sz="4400" b="1" smtClean="0">
                <a:solidFill>
                  <a:schemeClr val="accent1"/>
                </a:solidFill>
                <a:latin typeface="Calibri" panose="020F0502020204030204" pitchFamily="34" charset="0"/>
              </a:defRPr>
            </a:lvl1pPr>
          </a:lstStyle>
          <a:p>
            <a:r>
              <a:rPr lang="en-US" dirty="0" err="1"/>
              <a:t>Titelmasterformat</a:t>
            </a:r>
            <a:r>
              <a:rPr lang="en-US" dirty="0"/>
              <a:t> </a:t>
            </a:r>
          </a:p>
        </p:txBody>
      </p:sp>
      <p:sp>
        <p:nvSpPr>
          <p:cNvPr id="147" name="cdtRectangle 116 Id57351"/>
          <p:cNvSpPr>
            <a:spLocks noGrp="1" noChangeArrowheads="1"/>
          </p:cNvSpPr>
          <p:nvPr>
            <p:ph type="subTitle" idx="1" hasCustomPrompt="1"/>
            <p:custDataLst>
              <p:tags r:id="rId2"/>
            </p:custDataLst>
          </p:nvPr>
        </p:nvSpPr>
        <p:spPr bwMode="gray">
          <a:xfrm>
            <a:off x="350818" y="2643189"/>
            <a:ext cx="5084258" cy="970318"/>
          </a:xfrm>
          <a:noFill/>
        </p:spPr>
        <p:txBody>
          <a:bodyPr wrap="square" lIns="0" tIns="0" rIns="0" bIns="0" anchor="t" anchorCtr="0">
            <a:noAutofit/>
          </a:bodyPr>
          <a:lstStyle>
            <a:lvl1pPr>
              <a:defRPr sz="2800" b="0" smtClean="0">
                <a:solidFill>
                  <a:schemeClr val="accent3"/>
                </a:solidFill>
                <a:latin typeface="Calibri" panose="020F0502020204030204" pitchFamily="34" charset="0"/>
              </a:defRPr>
            </a:lvl1pPr>
          </a:lstStyle>
          <a:p>
            <a:r>
              <a:rPr lang="en-US" dirty="0" err="1"/>
              <a:t>Untertitelmasters</a:t>
            </a:r>
            <a:r>
              <a:rPr lang="en-US" dirty="0"/>
              <a:t> </a:t>
            </a:r>
          </a:p>
        </p:txBody>
      </p:sp>
      <p:sp>
        <p:nvSpPr>
          <p:cNvPr id="3" name="Text Placeholder 2"/>
          <p:cNvSpPr>
            <a:spLocks noGrp="1"/>
          </p:cNvSpPr>
          <p:nvPr>
            <p:ph type="body" sz="quarter" idx="15"/>
          </p:nvPr>
        </p:nvSpPr>
        <p:spPr>
          <a:xfrm>
            <a:off x="350818" y="3612887"/>
            <a:ext cx="5084477" cy="1653646"/>
          </a:xfrm>
        </p:spPr>
        <p:txBody>
          <a:bodyPr/>
          <a:lstStyle>
            <a:lvl1pPr>
              <a:defRPr b="1">
                <a:solidFill>
                  <a:schemeClr val="tx1"/>
                </a:solidFill>
                <a:latin typeface="Calibri" panose="020F0502020204030204" pitchFamily="34" charset="0"/>
              </a:defRPr>
            </a:lvl1pPr>
            <a:lvl2pPr marL="1588" indent="0">
              <a:buNone/>
              <a:defRPr>
                <a:solidFill>
                  <a:schemeClr val="tx1"/>
                </a:solidFill>
                <a:latin typeface="Calibri" panose="020F0502020204030204" pitchFamily="34" charset="0"/>
              </a:defRPr>
            </a:lvl2pPr>
            <a:lvl3pPr marL="177800" indent="-177800">
              <a:defRPr>
                <a:solidFill>
                  <a:schemeClr val="tx1"/>
                </a:solidFill>
                <a:latin typeface="Calibri" panose="020F0502020204030204" pitchFamily="34" charset="0"/>
              </a:defRPr>
            </a:lvl3pPr>
            <a:lvl4pPr>
              <a:defRPr>
                <a:solidFill>
                  <a:schemeClr val="tx1"/>
                </a:solidFill>
                <a:latin typeface="Calibri" panose="020F0502020204030204" pitchFamily="34" charset="0"/>
              </a:defRPr>
            </a:lvl4pPr>
            <a:lvl5pPr>
              <a:defRPr>
                <a:solidFill>
                  <a:schemeClr val="tx1"/>
                </a:solidFill>
                <a:latin typeface="Calibri" panose="020F05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grpSp>
        <p:nvGrpSpPr>
          <p:cNvPr id="41" name="Group 50"/>
          <p:cNvGrpSpPr/>
          <p:nvPr userDrawn="1"/>
        </p:nvGrpSpPr>
        <p:grpSpPr>
          <a:xfrm>
            <a:off x="377803" y="281214"/>
            <a:ext cx="2114828" cy="550533"/>
            <a:chOff x="2517775" y="2590800"/>
            <a:chExt cx="7177087" cy="1680632"/>
          </a:xfrm>
        </p:grpSpPr>
        <p:grpSp>
          <p:nvGrpSpPr>
            <p:cNvPr id="42" name="Group 33"/>
            <p:cNvGrpSpPr/>
            <p:nvPr/>
          </p:nvGrpSpPr>
          <p:grpSpPr>
            <a:xfrm>
              <a:off x="8443772" y="2853530"/>
              <a:ext cx="1251090" cy="1226068"/>
              <a:chOff x="5721350" y="3268663"/>
              <a:chExt cx="476250" cy="466725"/>
            </a:xfrm>
            <a:solidFill>
              <a:srgbClr val="E55008"/>
            </a:solidFill>
          </p:grpSpPr>
          <p:sp>
            <p:nvSpPr>
              <p:cNvPr id="65"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6"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7"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8"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9"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0"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1"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2"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3"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43" name="Group 32"/>
            <p:cNvGrpSpPr/>
            <p:nvPr/>
          </p:nvGrpSpPr>
          <p:grpSpPr>
            <a:xfrm>
              <a:off x="4281811" y="2590800"/>
              <a:ext cx="4066045" cy="646398"/>
              <a:chOff x="4137025" y="3168650"/>
              <a:chExt cx="1547813" cy="246063"/>
            </a:xfrm>
            <a:solidFill>
              <a:srgbClr val="118992"/>
            </a:solidFill>
          </p:grpSpPr>
          <p:sp>
            <p:nvSpPr>
              <p:cNvPr id="58"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9"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0"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1"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2"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3"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4"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44" name="Group 34"/>
            <p:cNvGrpSpPr/>
            <p:nvPr/>
          </p:nvGrpSpPr>
          <p:grpSpPr>
            <a:xfrm>
              <a:off x="2517775" y="3466563"/>
              <a:ext cx="5838422" cy="804869"/>
              <a:chOff x="3465513" y="3502025"/>
              <a:chExt cx="2222500" cy="306388"/>
            </a:xfrm>
            <a:solidFill>
              <a:srgbClr val="E55008"/>
            </a:solidFill>
          </p:grpSpPr>
          <p:sp>
            <p:nvSpPr>
              <p:cNvPr id="45"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6"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7"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8"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49"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0"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1"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2"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3"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4"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5"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6"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7"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sp>
        <p:nvSpPr>
          <p:cNvPr id="74" name="cdtText Box 133 Id16"/>
          <p:cNvSpPr txBox="1">
            <a:spLocks noChangeArrowheads="1"/>
          </p:cNvSpPr>
          <p:nvPr userDrawn="1">
            <p:custDataLst>
              <p:tags r:id="rId3"/>
            </p:custDataLst>
          </p:nvPr>
        </p:nvSpPr>
        <p:spPr bwMode="auto">
          <a:xfrm>
            <a:off x="364311"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1000">
                <a:solidFill>
                  <a:srgbClr val="948E8F"/>
                </a:solidFill>
                <a:latin typeface="Calibri Light" panose="020F0302020204030204" pitchFamily="34" charset="0"/>
                <a:ea typeface="ＭＳ Ｐゴシック" charset="-128"/>
              </a:rPr>
              <a:t>Confidential, Not For Distribution © Siemens Healthcare GmbH, 2016 </a:t>
            </a:r>
            <a:endParaRPr lang="en-US" sz="1000" dirty="0">
              <a:solidFill>
                <a:srgbClr val="948E8F"/>
              </a:solidFill>
              <a:latin typeface="Calibri Light" panose="020F0302020204030204" pitchFamily="34" charset="0"/>
              <a:ea typeface="ＭＳ Ｐゴシック" charset="-128"/>
            </a:endParaRPr>
          </a:p>
        </p:txBody>
      </p:sp>
      <p:pic>
        <p:nvPicPr>
          <p:cNvPr id="77" name="Picture 2" descr="\\132.186.93.95\med\Healthcare\30_STRATEGY\Innovation Camp@GOA\ITT CAMP 15\2_Templates\ITT Logo.JPG"/>
          <p:cNvPicPr>
            <a:picLocks noChangeAspect="1" noChangeArrowheads="1"/>
          </p:cNvPicPr>
          <p:nvPr userDrawn="1"/>
        </p:nvPicPr>
        <p:blipFill>
          <a:blip r:embed="rId6"/>
          <a:srcRect/>
          <a:stretch>
            <a:fillRect/>
          </a:stretch>
        </p:blipFill>
        <p:spPr bwMode="auto">
          <a:xfrm>
            <a:off x="8267757" y="5498042"/>
            <a:ext cx="879748" cy="216958"/>
          </a:xfrm>
          <a:prstGeom prst="rect">
            <a:avLst/>
          </a:prstGeom>
          <a:noFill/>
        </p:spPr>
      </p:pic>
    </p:spTree>
    <p:extLst>
      <p:ext uri="{BB962C8B-B14F-4D97-AF65-F5344CB8AC3E}">
        <p14:creationId xmlns:p14="http://schemas.microsoft.com/office/powerpoint/2010/main" val="1437211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13" name="Rectangle 12"/>
          <p:cNvSpPr/>
          <p:nvPr userDrawn="1"/>
        </p:nvSpPr>
        <p:spPr>
          <a:xfrm>
            <a:off x="0" y="-1"/>
            <a:ext cx="9144000" cy="571500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50000"/>
              </a:spcBef>
              <a:spcAft>
                <a:spcPct val="0"/>
              </a:spcAft>
            </a:pPr>
            <a:endParaRPr lang="en-GB">
              <a:solidFill>
                <a:srgbClr val="FFFFFF"/>
              </a:solidFill>
            </a:endParaRPr>
          </a:p>
        </p:txBody>
      </p:sp>
      <p:pic>
        <p:nvPicPr>
          <p:cNvPr id="2" name="Picture 1"/>
          <p:cNvPicPr>
            <a:picLocks noChangeAspect="1"/>
          </p:cNvPicPr>
          <p:nvPr userDrawn="1"/>
        </p:nvPicPr>
        <p:blipFill rotWithShape="1">
          <a:blip r:embed="rId5" cstate="print">
            <a:extLst>
              <a:ext uri="{28A0092B-C50C-407E-A947-70E740481C1C}">
                <a14:useLocalDpi xmlns:a14="http://schemas.microsoft.com/office/drawing/2010/main" val="0"/>
              </a:ext>
            </a:extLst>
          </a:blip>
          <a:srcRect r="3878" b="4970"/>
          <a:stretch/>
        </p:blipFill>
        <p:spPr>
          <a:xfrm>
            <a:off x="4356083" y="553159"/>
            <a:ext cx="4783158" cy="5178407"/>
          </a:xfrm>
          <a:prstGeom prst="rect">
            <a:avLst/>
          </a:prstGeom>
        </p:spPr>
      </p:pic>
      <p:sp>
        <p:nvSpPr>
          <p:cNvPr id="41"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sp>
        <p:nvSpPr>
          <p:cNvPr id="50" name="cdtRectangle 115 Id57350"/>
          <p:cNvSpPr>
            <a:spLocks noGrp="1" noChangeArrowheads="1"/>
          </p:cNvSpPr>
          <p:nvPr>
            <p:ph type="ctrTitle"/>
            <p:custDataLst>
              <p:tags r:id="rId1"/>
            </p:custDataLst>
          </p:nvPr>
        </p:nvSpPr>
        <p:spPr bwMode="gray">
          <a:xfrm>
            <a:off x="350818" y="1310591"/>
            <a:ext cx="5084478" cy="1174004"/>
          </a:xfrm>
          <a:noFill/>
        </p:spPr>
        <p:txBody>
          <a:bodyPr wrap="square" lIns="0" tIns="0" rIns="0" bIns="0" anchor="b" anchorCtr="0">
            <a:noAutofit/>
          </a:bodyPr>
          <a:lstStyle>
            <a:lvl1pPr>
              <a:defRPr sz="4400" b="1" smtClean="0">
                <a:solidFill>
                  <a:schemeClr val="accent2"/>
                </a:solidFill>
                <a:latin typeface="Calibri" panose="020F0502020204030204" pitchFamily="34" charset="0"/>
              </a:defRPr>
            </a:lvl1pPr>
          </a:lstStyle>
          <a:p>
            <a:r>
              <a:rPr lang="en-US" dirty="0" err="1"/>
              <a:t>Titelmasterformat</a:t>
            </a:r>
            <a:r>
              <a:rPr lang="en-US" dirty="0"/>
              <a:t> </a:t>
            </a:r>
          </a:p>
        </p:txBody>
      </p:sp>
      <p:sp>
        <p:nvSpPr>
          <p:cNvPr id="51" name="cdtRectangle 116 Id57351"/>
          <p:cNvSpPr>
            <a:spLocks noGrp="1" noChangeArrowheads="1"/>
          </p:cNvSpPr>
          <p:nvPr>
            <p:ph type="subTitle" idx="1" hasCustomPrompt="1"/>
            <p:custDataLst>
              <p:tags r:id="rId2"/>
            </p:custDataLst>
          </p:nvPr>
        </p:nvSpPr>
        <p:spPr bwMode="gray">
          <a:xfrm>
            <a:off x="350818" y="2643189"/>
            <a:ext cx="5084258" cy="970318"/>
          </a:xfrm>
          <a:noFill/>
        </p:spPr>
        <p:txBody>
          <a:bodyPr wrap="square" lIns="0" tIns="0" rIns="0" bIns="0" anchor="t" anchorCtr="0">
            <a:noAutofit/>
          </a:bodyPr>
          <a:lstStyle>
            <a:lvl1pPr>
              <a:defRPr sz="2800" b="0" smtClean="0">
                <a:solidFill>
                  <a:schemeClr val="accent1"/>
                </a:solidFill>
                <a:latin typeface="Calibri" panose="020F0502020204030204" pitchFamily="34" charset="0"/>
              </a:defRPr>
            </a:lvl1pPr>
          </a:lstStyle>
          <a:p>
            <a:r>
              <a:rPr lang="en-US" dirty="0" err="1"/>
              <a:t>Untertitelmasters</a:t>
            </a:r>
            <a:r>
              <a:rPr lang="en-US" dirty="0"/>
              <a:t> </a:t>
            </a:r>
          </a:p>
        </p:txBody>
      </p:sp>
      <p:grpSp>
        <p:nvGrpSpPr>
          <p:cNvPr id="52" name="Group 50"/>
          <p:cNvGrpSpPr/>
          <p:nvPr userDrawn="1"/>
        </p:nvGrpSpPr>
        <p:grpSpPr>
          <a:xfrm>
            <a:off x="377803" y="281214"/>
            <a:ext cx="2114828" cy="550533"/>
            <a:chOff x="2517775" y="2590800"/>
            <a:chExt cx="7177087" cy="1680632"/>
          </a:xfrm>
        </p:grpSpPr>
        <p:grpSp>
          <p:nvGrpSpPr>
            <p:cNvPr id="53" name="Group 33"/>
            <p:cNvGrpSpPr/>
            <p:nvPr/>
          </p:nvGrpSpPr>
          <p:grpSpPr>
            <a:xfrm>
              <a:off x="8443772" y="2853530"/>
              <a:ext cx="1251090" cy="1226068"/>
              <a:chOff x="5721350" y="3268663"/>
              <a:chExt cx="476250" cy="466725"/>
            </a:xfrm>
            <a:solidFill>
              <a:srgbClr val="E55008"/>
            </a:solidFill>
          </p:grpSpPr>
          <p:sp>
            <p:nvSpPr>
              <p:cNvPr id="76"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7"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8"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9"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0"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1"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2"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3"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4"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54" name="Group 32"/>
            <p:cNvGrpSpPr/>
            <p:nvPr/>
          </p:nvGrpSpPr>
          <p:grpSpPr>
            <a:xfrm>
              <a:off x="4281811" y="2590800"/>
              <a:ext cx="4066045" cy="646398"/>
              <a:chOff x="4137025" y="3168650"/>
              <a:chExt cx="1547813" cy="246063"/>
            </a:xfrm>
            <a:solidFill>
              <a:srgbClr val="118992"/>
            </a:solidFill>
          </p:grpSpPr>
          <p:sp>
            <p:nvSpPr>
              <p:cNvPr id="69"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0"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1"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2"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3"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4"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5"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55" name="Group 34"/>
            <p:cNvGrpSpPr/>
            <p:nvPr/>
          </p:nvGrpSpPr>
          <p:grpSpPr>
            <a:xfrm>
              <a:off x="2517775" y="3466563"/>
              <a:ext cx="5838422" cy="804869"/>
              <a:chOff x="3465513" y="3502025"/>
              <a:chExt cx="2222500" cy="306388"/>
            </a:xfrm>
            <a:solidFill>
              <a:srgbClr val="E55008"/>
            </a:solidFill>
          </p:grpSpPr>
          <p:sp>
            <p:nvSpPr>
              <p:cNvPr id="56"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7"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8"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59"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0"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1"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2"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3"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4"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5"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6"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7"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68"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grp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sp>
        <p:nvSpPr>
          <p:cNvPr id="43" name="cdtText Box 133 Id16"/>
          <p:cNvSpPr txBox="1">
            <a:spLocks noChangeArrowheads="1"/>
          </p:cNvSpPr>
          <p:nvPr userDrawn="1">
            <p:custDataLst>
              <p:tags r:id="rId3"/>
            </p:custDataLst>
          </p:nvPr>
        </p:nvSpPr>
        <p:spPr bwMode="auto">
          <a:xfrm>
            <a:off x="364311"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1000">
                <a:solidFill>
                  <a:srgbClr val="948E8F"/>
                </a:solidFill>
                <a:latin typeface="Calibri Light" panose="020F0302020204030204" pitchFamily="34" charset="0"/>
                <a:ea typeface="ＭＳ Ｐゴシック" charset="-128"/>
              </a:rPr>
              <a:t>Confidential, Not For Distribution © Siemens Healthcare GmbH, 2016 </a:t>
            </a:r>
            <a:endParaRPr lang="en-US" sz="1000" dirty="0">
              <a:solidFill>
                <a:srgbClr val="948E8F"/>
              </a:solidFill>
              <a:latin typeface="Calibri Light" panose="020F0302020204030204" pitchFamily="34" charset="0"/>
              <a:ea typeface="ＭＳ Ｐゴシック" charset="-128"/>
            </a:endParaRPr>
          </a:p>
        </p:txBody>
      </p:sp>
      <p:pic>
        <p:nvPicPr>
          <p:cNvPr id="44" name="Picture 2" descr="\\132.186.93.95\med\Healthcare\30_STRATEGY\Innovation Camp@GOA\ITT CAMP 15\2_Templates\ITT Logo.JPG"/>
          <p:cNvPicPr>
            <a:picLocks noChangeAspect="1" noChangeArrowheads="1"/>
          </p:cNvPicPr>
          <p:nvPr userDrawn="1"/>
        </p:nvPicPr>
        <p:blipFill>
          <a:blip r:embed="rId6"/>
          <a:srcRect/>
          <a:stretch>
            <a:fillRect/>
          </a:stretch>
        </p:blipFill>
        <p:spPr bwMode="auto">
          <a:xfrm>
            <a:off x="8267757" y="5498042"/>
            <a:ext cx="879748" cy="216958"/>
          </a:xfrm>
          <a:prstGeom prst="rect">
            <a:avLst/>
          </a:prstGeom>
          <a:noFill/>
        </p:spPr>
      </p:pic>
    </p:spTree>
    <p:extLst>
      <p:ext uri="{BB962C8B-B14F-4D97-AF65-F5344CB8AC3E}">
        <p14:creationId xmlns:p14="http://schemas.microsoft.com/office/powerpoint/2010/main" val="14418672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ree Content" preserve="1" userDrawn="1">
  <p:cSld name="Free Content">
    <p:spTree>
      <p:nvGrpSpPr>
        <p:cNvPr id="1" name=""/>
        <p:cNvGrpSpPr/>
        <p:nvPr/>
      </p:nvGrpSpPr>
      <p:grpSpPr>
        <a:xfrm>
          <a:off x="0" y="0"/>
          <a:ext cx="0" cy="0"/>
          <a:chOff x="0" y="0"/>
          <a:chExt cx="0" cy="0"/>
        </a:xfrm>
      </p:grpSpPr>
      <p:sp>
        <p:nvSpPr>
          <p:cNvPr id="3" name="Rectangle 2"/>
          <p:cNvSpPr/>
          <p:nvPr userDrawn="1"/>
        </p:nvSpPr>
        <p:spPr bwMode="auto">
          <a:xfrm>
            <a:off x="0" y="595313"/>
            <a:ext cx="9144000" cy="4650000"/>
          </a:xfrm>
          <a:prstGeom prst="rect">
            <a:avLst/>
          </a:prstGeom>
          <a:solidFill>
            <a:srgbClr val="FAD9C0"/>
          </a:solidFill>
          <a:ln>
            <a:noFill/>
          </a:ln>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de-DE" dirty="0" err="1">
              <a:solidFill>
                <a:srgbClr val="5F5656"/>
              </a:solidFill>
              <a:ea typeface="ＭＳ Ｐゴシック" charset="-128"/>
            </a:endParaRPr>
          </a:p>
        </p:txBody>
      </p:sp>
      <p:sp>
        <p:nvSpPr>
          <p:cNvPr id="5"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8191" y="283829"/>
            <a:ext cx="1225162" cy="319433"/>
          </a:xfrm>
          <a:prstGeom prst="rect">
            <a:avLst/>
          </a:prstGeom>
        </p:spPr>
      </p:pic>
      <p:sp>
        <p:nvSpPr>
          <p:cNvPr id="8" name="Title 1"/>
          <p:cNvSpPr>
            <a:spLocks noGrp="1"/>
          </p:cNvSpPr>
          <p:nvPr>
            <p:ph type="title" hasCustomPrompt="1"/>
          </p:nvPr>
        </p:nvSpPr>
        <p:spPr>
          <a:xfrm>
            <a:off x="350816" y="240000"/>
            <a:ext cx="6881416" cy="750000"/>
          </a:xfrm>
        </p:spPr>
        <p:txBody>
          <a:bodyPr/>
          <a:lstStyle>
            <a:lvl1pPr>
              <a:defRPr sz="3000" b="1"/>
            </a:lvl1pPr>
          </a:lstStyle>
          <a:p>
            <a:r>
              <a:rPr lang="en-US" dirty="0"/>
              <a:t>Click to edit Master title style</a:t>
            </a:r>
            <a:endParaRPr lang="en-GB" dirty="0"/>
          </a:p>
        </p:txBody>
      </p:sp>
    </p:spTree>
    <p:custDataLst>
      <p:custData r:id="rId1"/>
    </p:custDataLst>
    <p:extLst>
      <p:ext uri="{BB962C8B-B14F-4D97-AF65-F5344CB8AC3E}">
        <p14:creationId xmlns:p14="http://schemas.microsoft.com/office/powerpoint/2010/main" val="1944182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3" name="Rectangle 2"/>
          <p:cNvSpPr/>
          <p:nvPr userDrawn="1"/>
        </p:nvSpPr>
        <p:spPr bwMode="auto">
          <a:xfrm>
            <a:off x="0" y="595313"/>
            <a:ext cx="9144000" cy="4650000"/>
          </a:xfrm>
          <a:prstGeom prst="rect">
            <a:avLst/>
          </a:prstGeom>
          <a:solidFill>
            <a:srgbClr val="E0BFC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de-DE" dirty="0" err="1">
              <a:solidFill>
                <a:srgbClr val="5F5656"/>
              </a:solidFill>
              <a:ea typeface="ＭＳ Ｐゴシック" charset="-128"/>
            </a:endParaRPr>
          </a:p>
        </p:txBody>
      </p:sp>
      <p:sp>
        <p:nvSpPr>
          <p:cNvPr id="7"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sp>
        <p:nvSpPr>
          <p:cNvPr id="2" name="Title 1"/>
          <p:cNvSpPr>
            <a:spLocks noGrp="1"/>
          </p:cNvSpPr>
          <p:nvPr>
            <p:ph type="title" hasCustomPrompt="1"/>
          </p:nvPr>
        </p:nvSpPr>
        <p:spPr>
          <a:xfrm>
            <a:off x="350816" y="240000"/>
            <a:ext cx="6881416" cy="750000"/>
          </a:xfrm>
        </p:spPr>
        <p:txBody>
          <a:bodyPr/>
          <a:lstStyle>
            <a:lvl1pPr>
              <a:defRPr sz="3000" b="1"/>
            </a:lvl1pPr>
          </a:lstStyle>
          <a:p>
            <a:r>
              <a:rPr lang="en-US" dirty="0"/>
              <a:t>Click to edit Master title style</a:t>
            </a:r>
            <a:endParaRPr lang="en-GB"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8191" y="283829"/>
            <a:ext cx="1225162" cy="319433"/>
          </a:xfrm>
          <a:prstGeom prst="rect">
            <a:avLst/>
          </a:prstGeom>
        </p:spPr>
      </p:pic>
    </p:spTree>
    <p:custDataLst>
      <p:custData r:id="rId1"/>
    </p:custDataLst>
    <p:extLst>
      <p:ext uri="{BB962C8B-B14F-4D97-AF65-F5344CB8AC3E}">
        <p14:creationId xmlns:p14="http://schemas.microsoft.com/office/powerpoint/2010/main" val="476801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3" name="Rectangle 2"/>
          <p:cNvSpPr/>
          <p:nvPr userDrawn="1"/>
        </p:nvSpPr>
        <p:spPr bwMode="auto">
          <a:xfrm>
            <a:off x="0" y="595313"/>
            <a:ext cx="9144000" cy="4650000"/>
          </a:xfrm>
          <a:prstGeom prst="rect">
            <a:avLst/>
          </a:prstGeom>
          <a:solidFill>
            <a:srgbClr val="BFE6E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de-DE" dirty="0" err="1">
              <a:solidFill>
                <a:srgbClr val="5F5656"/>
              </a:solidFill>
              <a:ea typeface="ＭＳ Ｐゴシック" charset="-128"/>
            </a:endParaRPr>
          </a:p>
        </p:txBody>
      </p:sp>
      <p:sp>
        <p:nvSpPr>
          <p:cNvPr id="7"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8191" y="283829"/>
            <a:ext cx="1225162" cy="319433"/>
          </a:xfrm>
          <a:prstGeom prst="rect">
            <a:avLst/>
          </a:prstGeom>
        </p:spPr>
      </p:pic>
      <p:sp>
        <p:nvSpPr>
          <p:cNvPr id="8" name="Title 1"/>
          <p:cNvSpPr>
            <a:spLocks noGrp="1"/>
          </p:cNvSpPr>
          <p:nvPr>
            <p:ph type="title" hasCustomPrompt="1"/>
          </p:nvPr>
        </p:nvSpPr>
        <p:spPr>
          <a:xfrm>
            <a:off x="350816" y="240000"/>
            <a:ext cx="6881416" cy="750000"/>
          </a:xfrm>
        </p:spPr>
        <p:txBody>
          <a:bodyPr/>
          <a:lstStyle>
            <a:lvl1pPr>
              <a:defRPr sz="3000" b="1"/>
            </a:lvl1pPr>
          </a:lstStyle>
          <a:p>
            <a:r>
              <a:rPr lang="en-US" dirty="0"/>
              <a:t>Click to edit Master title style</a:t>
            </a:r>
            <a:endParaRPr lang="en-GB" dirty="0"/>
          </a:p>
        </p:txBody>
      </p:sp>
    </p:spTree>
    <p:custDataLst>
      <p:custData r:id="rId1"/>
    </p:custDataLst>
    <p:extLst>
      <p:ext uri="{BB962C8B-B14F-4D97-AF65-F5344CB8AC3E}">
        <p14:creationId xmlns:p14="http://schemas.microsoft.com/office/powerpoint/2010/main" val="1724266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3" name="Rectangle 2"/>
          <p:cNvSpPr/>
          <p:nvPr userDrawn="1"/>
        </p:nvSpPr>
        <p:spPr bwMode="auto">
          <a:xfrm>
            <a:off x="0" y="595313"/>
            <a:ext cx="9144000" cy="4650000"/>
          </a:xfrm>
          <a:prstGeom prst="rect">
            <a:avLst/>
          </a:prstGeom>
          <a:solidFill>
            <a:srgbClr val="CAC7C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de-DE" dirty="0" err="1">
              <a:solidFill>
                <a:srgbClr val="5F5656"/>
              </a:solidFill>
              <a:ea typeface="ＭＳ Ｐゴシック" charset="-128"/>
            </a:endParaRPr>
          </a:p>
        </p:txBody>
      </p:sp>
      <p:sp>
        <p:nvSpPr>
          <p:cNvPr id="7" name="Freeform 11"/>
          <p:cNvSpPr>
            <a:spLocks/>
          </p:cNvSpPr>
          <p:nvPr userDrawn="1"/>
        </p:nvSpPr>
        <p:spPr bwMode="auto">
          <a:xfrm>
            <a:off x="-2739" y="26"/>
            <a:ext cx="9146739" cy="1338366"/>
          </a:xfrm>
          <a:custGeom>
            <a:avLst/>
            <a:gdLst>
              <a:gd name="T0" fmla="*/ 2 w 7684"/>
              <a:gd name="T1" fmla="*/ 964 h 964"/>
              <a:gd name="T2" fmla="*/ 2 w 7684"/>
              <a:gd name="T3" fmla="*/ 964 h 964"/>
              <a:gd name="T4" fmla="*/ 112 w 7684"/>
              <a:gd name="T5" fmla="*/ 954 h 964"/>
              <a:gd name="T6" fmla="*/ 394 w 7684"/>
              <a:gd name="T7" fmla="*/ 932 h 964"/>
              <a:gd name="T8" fmla="*/ 812 w 7684"/>
              <a:gd name="T9" fmla="*/ 896 h 964"/>
              <a:gd name="T10" fmla="*/ 1340 w 7684"/>
              <a:gd name="T11" fmla="*/ 854 h 964"/>
              <a:gd name="T12" fmla="*/ 1948 w 7684"/>
              <a:gd name="T13" fmla="*/ 808 h 964"/>
              <a:gd name="T14" fmla="*/ 2272 w 7684"/>
              <a:gd name="T15" fmla="*/ 784 h 964"/>
              <a:gd name="T16" fmla="*/ 2604 w 7684"/>
              <a:gd name="T17" fmla="*/ 762 h 964"/>
              <a:gd name="T18" fmla="*/ 2942 w 7684"/>
              <a:gd name="T19" fmla="*/ 740 h 964"/>
              <a:gd name="T20" fmla="*/ 3282 w 7684"/>
              <a:gd name="T21" fmla="*/ 720 h 964"/>
              <a:gd name="T22" fmla="*/ 3618 w 7684"/>
              <a:gd name="T23" fmla="*/ 702 h 964"/>
              <a:gd name="T24" fmla="*/ 3950 w 7684"/>
              <a:gd name="T25" fmla="*/ 686 h 964"/>
              <a:gd name="T26" fmla="*/ 3950 w 7684"/>
              <a:gd name="T27" fmla="*/ 686 h 964"/>
              <a:gd name="T28" fmla="*/ 4292 w 7684"/>
              <a:gd name="T29" fmla="*/ 672 h 964"/>
              <a:gd name="T30" fmla="*/ 4634 w 7684"/>
              <a:gd name="T31" fmla="*/ 660 h 964"/>
              <a:gd name="T32" fmla="*/ 5304 w 7684"/>
              <a:gd name="T33" fmla="*/ 638 h 964"/>
              <a:gd name="T34" fmla="*/ 5934 w 7684"/>
              <a:gd name="T35" fmla="*/ 620 h 964"/>
              <a:gd name="T36" fmla="*/ 6502 w 7684"/>
              <a:gd name="T37" fmla="*/ 606 h 964"/>
              <a:gd name="T38" fmla="*/ 6984 w 7684"/>
              <a:gd name="T39" fmla="*/ 598 h 964"/>
              <a:gd name="T40" fmla="*/ 7358 w 7684"/>
              <a:gd name="T41" fmla="*/ 590 h 964"/>
              <a:gd name="T42" fmla="*/ 7684 w 7684"/>
              <a:gd name="T43" fmla="*/ 586 h 964"/>
              <a:gd name="T44" fmla="*/ 7684 w 7684"/>
              <a:gd name="T45" fmla="*/ 0 h 964"/>
              <a:gd name="T46" fmla="*/ 0 w 7684"/>
              <a:gd name="T47" fmla="*/ 0 h 964"/>
              <a:gd name="T48" fmla="*/ 2 w 7684"/>
              <a:gd name="T49" fmla="*/ 964 h 964"/>
              <a:gd name="T50" fmla="*/ 2 w 7684"/>
              <a:gd name="T51" fmla="*/ 964 h 964"/>
              <a:gd name="connsiteX0" fmla="*/ 3 w 10000"/>
              <a:gd name="connsiteY0" fmla="*/ 10000 h 10000"/>
              <a:gd name="connsiteX1" fmla="*/ 3 w 10000"/>
              <a:gd name="connsiteY1" fmla="*/ 10000 h 10000"/>
              <a:gd name="connsiteX2" fmla="*/ 513 w 10000"/>
              <a:gd name="connsiteY2" fmla="*/ 9668 h 10000"/>
              <a:gd name="connsiteX3" fmla="*/ 1057 w 10000"/>
              <a:gd name="connsiteY3" fmla="*/ 9295 h 10000"/>
              <a:gd name="connsiteX4" fmla="*/ 1744 w 10000"/>
              <a:gd name="connsiteY4" fmla="*/ 8859 h 10000"/>
              <a:gd name="connsiteX5" fmla="*/ 2535 w 10000"/>
              <a:gd name="connsiteY5" fmla="*/ 8382 h 10000"/>
              <a:gd name="connsiteX6" fmla="*/ 2957 w 10000"/>
              <a:gd name="connsiteY6" fmla="*/ 8133 h 10000"/>
              <a:gd name="connsiteX7" fmla="*/ 3389 w 10000"/>
              <a:gd name="connsiteY7" fmla="*/ 7905 h 10000"/>
              <a:gd name="connsiteX8" fmla="*/ 3829 w 10000"/>
              <a:gd name="connsiteY8" fmla="*/ 7676 h 10000"/>
              <a:gd name="connsiteX9" fmla="*/ 4271 w 10000"/>
              <a:gd name="connsiteY9" fmla="*/ 7469 h 10000"/>
              <a:gd name="connsiteX10" fmla="*/ 4708 w 10000"/>
              <a:gd name="connsiteY10" fmla="*/ 7282 h 10000"/>
              <a:gd name="connsiteX11" fmla="*/ 5141 w 10000"/>
              <a:gd name="connsiteY11" fmla="*/ 7116 h 10000"/>
              <a:gd name="connsiteX12" fmla="*/ 5141 w 10000"/>
              <a:gd name="connsiteY12" fmla="*/ 7116 h 10000"/>
              <a:gd name="connsiteX13" fmla="*/ 5586 w 10000"/>
              <a:gd name="connsiteY13" fmla="*/ 6971 h 10000"/>
              <a:gd name="connsiteX14" fmla="*/ 6031 w 10000"/>
              <a:gd name="connsiteY14" fmla="*/ 6846 h 10000"/>
              <a:gd name="connsiteX15" fmla="*/ 6903 w 10000"/>
              <a:gd name="connsiteY15" fmla="*/ 6618 h 10000"/>
              <a:gd name="connsiteX16" fmla="*/ 7723 w 10000"/>
              <a:gd name="connsiteY16" fmla="*/ 6432 h 10000"/>
              <a:gd name="connsiteX17" fmla="*/ 8462 w 10000"/>
              <a:gd name="connsiteY17" fmla="*/ 6286 h 10000"/>
              <a:gd name="connsiteX18" fmla="*/ 9089 w 10000"/>
              <a:gd name="connsiteY18" fmla="*/ 6203 h 10000"/>
              <a:gd name="connsiteX19" fmla="*/ 9576 w 10000"/>
              <a:gd name="connsiteY19" fmla="*/ 6120 h 10000"/>
              <a:gd name="connsiteX20" fmla="*/ 10000 w 10000"/>
              <a:gd name="connsiteY20" fmla="*/ 6079 h 10000"/>
              <a:gd name="connsiteX21" fmla="*/ 10000 w 10000"/>
              <a:gd name="connsiteY21" fmla="*/ 0 h 10000"/>
              <a:gd name="connsiteX22" fmla="*/ 0 w 10000"/>
              <a:gd name="connsiteY22" fmla="*/ 0 h 10000"/>
              <a:gd name="connsiteX23" fmla="*/ 3 w 10000"/>
              <a:gd name="connsiteY23" fmla="*/ 10000 h 10000"/>
              <a:gd name="connsiteX24" fmla="*/ 3 w 10000"/>
              <a:gd name="connsiteY24" fmla="*/ 10000 h 10000"/>
              <a:gd name="connsiteX0" fmla="*/ 3 w 10000"/>
              <a:gd name="connsiteY0" fmla="*/ 10000 h 10000"/>
              <a:gd name="connsiteX1" fmla="*/ 3 w 10000"/>
              <a:gd name="connsiteY1" fmla="*/ 10000 h 10000"/>
              <a:gd name="connsiteX2" fmla="*/ 1057 w 10000"/>
              <a:gd name="connsiteY2" fmla="*/ 9295 h 10000"/>
              <a:gd name="connsiteX3" fmla="*/ 1744 w 10000"/>
              <a:gd name="connsiteY3" fmla="*/ 8859 h 10000"/>
              <a:gd name="connsiteX4" fmla="*/ 2535 w 10000"/>
              <a:gd name="connsiteY4" fmla="*/ 8382 h 10000"/>
              <a:gd name="connsiteX5" fmla="*/ 2957 w 10000"/>
              <a:gd name="connsiteY5" fmla="*/ 8133 h 10000"/>
              <a:gd name="connsiteX6" fmla="*/ 3389 w 10000"/>
              <a:gd name="connsiteY6" fmla="*/ 7905 h 10000"/>
              <a:gd name="connsiteX7" fmla="*/ 3829 w 10000"/>
              <a:gd name="connsiteY7" fmla="*/ 7676 h 10000"/>
              <a:gd name="connsiteX8" fmla="*/ 4271 w 10000"/>
              <a:gd name="connsiteY8" fmla="*/ 7469 h 10000"/>
              <a:gd name="connsiteX9" fmla="*/ 4708 w 10000"/>
              <a:gd name="connsiteY9" fmla="*/ 7282 h 10000"/>
              <a:gd name="connsiteX10" fmla="*/ 5141 w 10000"/>
              <a:gd name="connsiteY10" fmla="*/ 7116 h 10000"/>
              <a:gd name="connsiteX11" fmla="*/ 5141 w 10000"/>
              <a:gd name="connsiteY11" fmla="*/ 7116 h 10000"/>
              <a:gd name="connsiteX12" fmla="*/ 5586 w 10000"/>
              <a:gd name="connsiteY12" fmla="*/ 6971 h 10000"/>
              <a:gd name="connsiteX13" fmla="*/ 6031 w 10000"/>
              <a:gd name="connsiteY13" fmla="*/ 6846 h 10000"/>
              <a:gd name="connsiteX14" fmla="*/ 6903 w 10000"/>
              <a:gd name="connsiteY14" fmla="*/ 6618 h 10000"/>
              <a:gd name="connsiteX15" fmla="*/ 7723 w 10000"/>
              <a:gd name="connsiteY15" fmla="*/ 6432 h 10000"/>
              <a:gd name="connsiteX16" fmla="*/ 8462 w 10000"/>
              <a:gd name="connsiteY16" fmla="*/ 6286 h 10000"/>
              <a:gd name="connsiteX17" fmla="*/ 9089 w 10000"/>
              <a:gd name="connsiteY17" fmla="*/ 6203 h 10000"/>
              <a:gd name="connsiteX18" fmla="*/ 9576 w 10000"/>
              <a:gd name="connsiteY18" fmla="*/ 6120 h 10000"/>
              <a:gd name="connsiteX19" fmla="*/ 10000 w 10000"/>
              <a:gd name="connsiteY19" fmla="*/ 6079 h 10000"/>
              <a:gd name="connsiteX20" fmla="*/ 10000 w 10000"/>
              <a:gd name="connsiteY20" fmla="*/ 0 h 10000"/>
              <a:gd name="connsiteX21" fmla="*/ 0 w 10000"/>
              <a:gd name="connsiteY21" fmla="*/ 0 h 10000"/>
              <a:gd name="connsiteX22" fmla="*/ 3 w 10000"/>
              <a:gd name="connsiteY22" fmla="*/ 10000 h 10000"/>
              <a:gd name="connsiteX23" fmla="*/ 3 w 10000"/>
              <a:gd name="connsiteY23" fmla="*/ 10000 h 10000"/>
              <a:gd name="connsiteX0" fmla="*/ 3 w 10000"/>
              <a:gd name="connsiteY0" fmla="*/ 10000 h 10000"/>
              <a:gd name="connsiteX1" fmla="*/ 3 w 10000"/>
              <a:gd name="connsiteY1" fmla="*/ 10000 h 10000"/>
              <a:gd name="connsiteX2" fmla="*/ 1744 w 10000"/>
              <a:gd name="connsiteY2" fmla="*/ 8859 h 10000"/>
              <a:gd name="connsiteX3" fmla="*/ 2535 w 10000"/>
              <a:gd name="connsiteY3" fmla="*/ 8382 h 10000"/>
              <a:gd name="connsiteX4" fmla="*/ 2957 w 10000"/>
              <a:gd name="connsiteY4" fmla="*/ 8133 h 10000"/>
              <a:gd name="connsiteX5" fmla="*/ 3389 w 10000"/>
              <a:gd name="connsiteY5" fmla="*/ 7905 h 10000"/>
              <a:gd name="connsiteX6" fmla="*/ 3829 w 10000"/>
              <a:gd name="connsiteY6" fmla="*/ 7676 h 10000"/>
              <a:gd name="connsiteX7" fmla="*/ 4271 w 10000"/>
              <a:gd name="connsiteY7" fmla="*/ 7469 h 10000"/>
              <a:gd name="connsiteX8" fmla="*/ 4708 w 10000"/>
              <a:gd name="connsiteY8" fmla="*/ 7282 h 10000"/>
              <a:gd name="connsiteX9" fmla="*/ 5141 w 10000"/>
              <a:gd name="connsiteY9" fmla="*/ 7116 h 10000"/>
              <a:gd name="connsiteX10" fmla="*/ 5141 w 10000"/>
              <a:gd name="connsiteY10" fmla="*/ 7116 h 10000"/>
              <a:gd name="connsiteX11" fmla="*/ 5586 w 10000"/>
              <a:gd name="connsiteY11" fmla="*/ 6971 h 10000"/>
              <a:gd name="connsiteX12" fmla="*/ 6031 w 10000"/>
              <a:gd name="connsiteY12" fmla="*/ 6846 h 10000"/>
              <a:gd name="connsiteX13" fmla="*/ 6903 w 10000"/>
              <a:gd name="connsiteY13" fmla="*/ 6618 h 10000"/>
              <a:gd name="connsiteX14" fmla="*/ 7723 w 10000"/>
              <a:gd name="connsiteY14" fmla="*/ 6432 h 10000"/>
              <a:gd name="connsiteX15" fmla="*/ 8462 w 10000"/>
              <a:gd name="connsiteY15" fmla="*/ 6286 h 10000"/>
              <a:gd name="connsiteX16" fmla="*/ 9089 w 10000"/>
              <a:gd name="connsiteY16" fmla="*/ 6203 h 10000"/>
              <a:gd name="connsiteX17" fmla="*/ 9576 w 10000"/>
              <a:gd name="connsiteY17" fmla="*/ 6120 h 10000"/>
              <a:gd name="connsiteX18" fmla="*/ 10000 w 10000"/>
              <a:gd name="connsiteY18" fmla="*/ 6079 h 10000"/>
              <a:gd name="connsiteX19" fmla="*/ 10000 w 10000"/>
              <a:gd name="connsiteY19" fmla="*/ 0 h 10000"/>
              <a:gd name="connsiteX20" fmla="*/ 0 w 10000"/>
              <a:gd name="connsiteY20" fmla="*/ 0 h 10000"/>
              <a:gd name="connsiteX21" fmla="*/ 3 w 10000"/>
              <a:gd name="connsiteY21" fmla="*/ 10000 h 10000"/>
              <a:gd name="connsiteX22" fmla="*/ 3 w 10000"/>
              <a:gd name="connsiteY22" fmla="*/ 10000 h 10000"/>
              <a:gd name="connsiteX0" fmla="*/ 3 w 10000"/>
              <a:gd name="connsiteY0" fmla="*/ 10000 h 10000"/>
              <a:gd name="connsiteX1" fmla="*/ 3 w 10000"/>
              <a:gd name="connsiteY1" fmla="*/ 10000 h 10000"/>
              <a:gd name="connsiteX2" fmla="*/ 2535 w 10000"/>
              <a:gd name="connsiteY2" fmla="*/ 8382 h 10000"/>
              <a:gd name="connsiteX3" fmla="*/ 2957 w 10000"/>
              <a:gd name="connsiteY3" fmla="*/ 8133 h 10000"/>
              <a:gd name="connsiteX4" fmla="*/ 3389 w 10000"/>
              <a:gd name="connsiteY4" fmla="*/ 7905 h 10000"/>
              <a:gd name="connsiteX5" fmla="*/ 3829 w 10000"/>
              <a:gd name="connsiteY5" fmla="*/ 7676 h 10000"/>
              <a:gd name="connsiteX6" fmla="*/ 4271 w 10000"/>
              <a:gd name="connsiteY6" fmla="*/ 7469 h 10000"/>
              <a:gd name="connsiteX7" fmla="*/ 4708 w 10000"/>
              <a:gd name="connsiteY7" fmla="*/ 7282 h 10000"/>
              <a:gd name="connsiteX8" fmla="*/ 5141 w 10000"/>
              <a:gd name="connsiteY8" fmla="*/ 7116 h 10000"/>
              <a:gd name="connsiteX9" fmla="*/ 5141 w 10000"/>
              <a:gd name="connsiteY9" fmla="*/ 7116 h 10000"/>
              <a:gd name="connsiteX10" fmla="*/ 5586 w 10000"/>
              <a:gd name="connsiteY10" fmla="*/ 6971 h 10000"/>
              <a:gd name="connsiteX11" fmla="*/ 6031 w 10000"/>
              <a:gd name="connsiteY11" fmla="*/ 6846 h 10000"/>
              <a:gd name="connsiteX12" fmla="*/ 6903 w 10000"/>
              <a:gd name="connsiteY12" fmla="*/ 6618 h 10000"/>
              <a:gd name="connsiteX13" fmla="*/ 7723 w 10000"/>
              <a:gd name="connsiteY13" fmla="*/ 6432 h 10000"/>
              <a:gd name="connsiteX14" fmla="*/ 8462 w 10000"/>
              <a:gd name="connsiteY14" fmla="*/ 6286 h 10000"/>
              <a:gd name="connsiteX15" fmla="*/ 9089 w 10000"/>
              <a:gd name="connsiteY15" fmla="*/ 6203 h 10000"/>
              <a:gd name="connsiteX16" fmla="*/ 9576 w 10000"/>
              <a:gd name="connsiteY16" fmla="*/ 6120 h 10000"/>
              <a:gd name="connsiteX17" fmla="*/ 10000 w 10000"/>
              <a:gd name="connsiteY17" fmla="*/ 6079 h 10000"/>
              <a:gd name="connsiteX18" fmla="*/ 10000 w 10000"/>
              <a:gd name="connsiteY18" fmla="*/ 0 h 10000"/>
              <a:gd name="connsiteX19" fmla="*/ 0 w 10000"/>
              <a:gd name="connsiteY19" fmla="*/ 0 h 10000"/>
              <a:gd name="connsiteX20" fmla="*/ 3 w 10000"/>
              <a:gd name="connsiteY20" fmla="*/ 10000 h 10000"/>
              <a:gd name="connsiteX21" fmla="*/ 3 w 10000"/>
              <a:gd name="connsiteY21" fmla="*/ 10000 h 10000"/>
              <a:gd name="connsiteX0" fmla="*/ 3 w 10000"/>
              <a:gd name="connsiteY0" fmla="*/ 10000 h 10000"/>
              <a:gd name="connsiteX1" fmla="*/ 3 w 10000"/>
              <a:gd name="connsiteY1" fmla="*/ 10000 h 10000"/>
              <a:gd name="connsiteX2" fmla="*/ 2957 w 10000"/>
              <a:gd name="connsiteY2" fmla="*/ 8133 h 10000"/>
              <a:gd name="connsiteX3" fmla="*/ 3389 w 10000"/>
              <a:gd name="connsiteY3" fmla="*/ 7905 h 10000"/>
              <a:gd name="connsiteX4" fmla="*/ 3829 w 10000"/>
              <a:gd name="connsiteY4" fmla="*/ 7676 h 10000"/>
              <a:gd name="connsiteX5" fmla="*/ 4271 w 10000"/>
              <a:gd name="connsiteY5" fmla="*/ 7469 h 10000"/>
              <a:gd name="connsiteX6" fmla="*/ 4708 w 10000"/>
              <a:gd name="connsiteY6" fmla="*/ 7282 h 10000"/>
              <a:gd name="connsiteX7" fmla="*/ 5141 w 10000"/>
              <a:gd name="connsiteY7" fmla="*/ 7116 h 10000"/>
              <a:gd name="connsiteX8" fmla="*/ 5141 w 10000"/>
              <a:gd name="connsiteY8" fmla="*/ 7116 h 10000"/>
              <a:gd name="connsiteX9" fmla="*/ 5586 w 10000"/>
              <a:gd name="connsiteY9" fmla="*/ 6971 h 10000"/>
              <a:gd name="connsiteX10" fmla="*/ 6031 w 10000"/>
              <a:gd name="connsiteY10" fmla="*/ 6846 h 10000"/>
              <a:gd name="connsiteX11" fmla="*/ 6903 w 10000"/>
              <a:gd name="connsiteY11" fmla="*/ 6618 h 10000"/>
              <a:gd name="connsiteX12" fmla="*/ 7723 w 10000"/>
              <a:gd name="connsiteY12" fmla="*/ 6432 h 10000"/>
              <a:gd name="connsiteX13" fmla="*/ 8462 w 10000"/>
              <a:gd name="connsiteY13" fmla="*/ 6286 h 10000"/>
              <a:gd name="connsiteX14" fmla="*/ 9089 w 10000"/>
              <a:gd name="connsiteY14" fmla="*/ 6203 h 10000"/>
              <a:gd name="connsiteX15" fmla="*/ 9576 w 10000"/>
              <a:gd name="connsiteY15" fmla="*/ 6120 h 10000"/>
              <a:gd name="connsiteX16" fmla="*/ 10000 w 10000"/>
              <a:gd name="connsiteY16" fmla="*/ 6079 h 10000"/>
              <a:gd name="connsiteX17" fmla="*/ 10000 w 10000"/>
              <a:gd name="connsiteY17" fmla="*/ 0 h 10000"/>
              <a:gd name="connsiteX18" fmla="*/ 0 w 10000"/>
              <a:gd name="connsiteY18" fmla="*/ 0 h 10000"/>
              <a:gd name="connsiteX19" fmla="*/ 3 w 10000"/>
              <a:gd name="connsiteY19" fmla="*/ 10000 h 10000"/>
              <a:gd name="connsiteX20" fmla="*/ 3 w 10000"/>
              <a:gd name="connsiteY20" fmla="*/ 10000 h 10000"/>
              <a:gd name="connsiteX0" fmla="*/ 3 w 10000"/>
              <a:gd name="connsiteY0" fmla="*/ 10000 h 10000"/>
              <a:gd name="connsiteX1" fmla="*/ 3 w 10000"/>
              <a:gd name="connsiteY1" fmla="*/ 10000 h 10000"/>
              <a:gd name="connsiteX2" fmla="*/ 3389 w 10000"/>
              <a:gd name="connsiteY2" fmla="*/ 7905 h 10000"/>
              <a:gd name="connsiteX3" fmla="*/ 3829 w 10000"/>
              <a:gd name="connsiteY3" fmla="*/ 7676 h 10000"/>
              <a:gd name="connsiteX4" fmla="*/ 4271 w 10000"/>
              <a:gd name="connsiteY4" fmla="*/ 7469 h 10000"/>
              <a:gd name="connsiteX5" fmla="*/ 4708 w 10000"/>
              <a:gd name="connsiteY5" fmla="*/ 7282 h 10000"/>
              <a:gd name="connsiteX6" fmla="*/ 5141 w 10000"/>
              <a:gd name="connsiteY6" fmla="*/ 7116 h 10000"/>
              <a:gd name="connsiteX7" fmla="*/ 5141 w 10000"/>
              <a:gd name="connsiteY7" fmla="*/ 7116 h 10000"/>
              <a:gd name="connsiteX8" fmla="*/ 5586 w 10000"/>
              <a:gd name="connsiteY8" fmla="*/ 6971 h 10000"/>
              <a:gd name="connsiteX9" fmla="*/ 6031 w 10000"/>
              <a:gd name="connsiteY9" fmla="*/ 6846 h 10000"/>
              <a:gd name="connsiteX10" fmla="*/ 6903 w 10000"/>
              <a:gd name="connsiteY10" fmla="*/ 6618 h 10000"/>
              <a:gd name="connsiteX11" fmla="*/ 7723 w 10000"/>
              <a:gd name="connsiteY11" fmla="*/ 6432 h 10000"/>
              <a:gd name="connsiteX12" fmla="*/ 8462 w 10000"/>
              <a:gd name="connsiteY12" fmla="*/ 6286 h 10000"/>
              <a:gd name="connsiteX13" fmla="*/ 9089 w 10000"/>
              <a:gd name="connsiteY13" fmla="*/ 6203 h 10000"/>
              <a:gd name="connsiteX14" fmla="*/ 9576 w 10000"/>
              <a:gd name="connsiteY14" fmla="*/ 6120 h 10000"/>
              <a:gd name="connsiteX15" fmla="*/ 10000 w 10000"/>
              <a:gd name="connsiteY15" fmla="*/ 6079 h 10000"/>
              <a:gd name="connsiteX16" fmla="*/ 10000 w 10000"/>
              <a:gd name="connsiteY16" fmla="*/ 0 h 10000"/>
              <a:gd name="connsiteX17" fmla="*/ 0 w 10000"/>
              <a:gd name="connsiteY17" fmla="*/ 0 h 10000"/>
              <a:gd name="connsiteX18" fmla="*/ 3 w 10000"/>
              <a:gd name="connsiteY18" fmla="*/ 10000 h 10000"/>
              <a:gd name="connsiteX19" fmla="*/ 3 w 10000"/>
              <a:gd name="connsiteY19" fmla="*/ 10000 h 10000"/>
              <a:gd name="connsiteX0" fmla="*/ 3 w 10000"/>
              <a:gd name="connsiteY0" fmla="*/ 10000 h 10000"/>
              <a:gd name="connsiteX1" fmla="*/ 3 w 10000"/>
              <a:gd name="connsiteY1" fmla="*/ 10000 h 10000"/>
              <a:gd name="connsiteX2" fmla="*/ 3829 w 10000"/>
              <a:gd name="connsiteY2" fmla="*/ 7676 h 10000"/>
              <a:gd name="connsiteX3" fmla="*/ 4271 w 10000"/>
              <a:gd name="connsiteY3" fmla="*/ 7469 h 10000"/>
              <a:gd name="connsiteX4" fmla="*/ 4708 w 10000"/>
              <a:gd name="connsiteY4" fmla="*/ 7282 h 10000"/>
              <a:gd name="connsiteX5" fmla="*/ 5141 w 10000"/>
              <a:gd name="connsiteY5" fmla="*/ 7116 h 10000"/>
              <a:gd name="connsiteX6" fmla="*/ 5141 w 10000"/>
              <a:gd name="connsiteY6" fmla="*/ 7116 h 10000"/>
              <a:gd name="connsiteX7" fmla="*/ 5586 w 10000"/>
              <a:gd name="connsiteY7" fmla="*/ 6971 h 10000"/>
              <a:gd name="connsiteX8" fmla="*/ 6031 w 10000"/>
              <a:gd name="connsiteY8" fmla="*/ 6846 h 10000"/>
              <a:gd name="connsiteX9" fmla="*/ 6903 w 10000"/>
              <a:gd name="connsiteY9" fmla="*/ 6618 h 10000"/>
              <a:gd name="connsiteX10" fmla="*/ 7723 w 10000"/>
              <a:gd name="connsiteY10" fmla="*/ 6432 h 10000"/>
              <a:gd name="connsiteX11" fmla="*/ 8462 w 10000"/>
              <a:gd name="connsiteY11" fmla="*/ 6286 h 10000"/>
              <a:gd name="connsiteX12" fmla="*/ 9089 w 10000"/>
              <a:gd name="connsiteY12" fmla="*/ 6203 h 10000"/>
              <a:gd name="connsiteX13" fmla="*/ 9576 w 10000"/>
              <a:gd name="connsiteY13" fmla="*/ 6120 h 10000"/>
              <a:gd name="connsiteX14" fmla="*/ 10000 w 10000"/>
              <a:gd name="connsiteY14" fmla="*/ 6079 h 10000"/>
              <a:gd name="connsiteX15" fmla="*/ 10000 w 10000"/>
              <a:gd name="connsiteY15" fmla="*/ 0 h 10000"/>
              <a:gd name="connsiteX16" fmla="*/ 0 w 10000"/>
              <a:gd name="connsiteY16" fmla="*/ 0 h 10000"/>
              <a:gd name="connsiteX17" fmla="*/ 3 w 10000"/>
              <a:gd name="connsiteY17" fmla="*/ 10000 h 10000"/>
              <a:gd name="connsiteX18" fmla="*/ 3 w 10000"/>
              <a:gd name="connsiteY18" fmla="*/ 10000 h 10000"/>
              <a:gd name="connsiteX0" fmla="*/ 3 w 10000"/>
              <a:gd name="connsiteY0" fmla="*/ 10000 h 10000"/>
              <a:gd name="connsiteX1" fmla="*/ 3 w 10000"/>
              <a:gd name="connsiteY1" fmla="*/ 10000 h 10000"/>
              <a:gd name="connsiteX2" fmla="*/ 4271 w 10000"/>
              <a:gd name="connsiteY2" fmla="*/ 7469 h 10000"/>
              <a:gd name="connsiteX3" fmla="*/ 4708 w 10000"/>
              <a:gd name="connsiteY3" fmla="*/ 7282 h 10000"/>
              <a:gd name="connsiteX4" fmla="*/ 5141 w 10000"/>
              <a:gd name="connsiteY4" fmla="*/ 7116 h 10000"/>
              <a:gd name="connsiteX5" fmla="*/ 5141 w 10000"/>
              <a:gd name="connsiteY5" fmla="*/ 7116 h 10000"/>
              <a:gd name="connsiteX6" fmla="*/ 5586 w 10000"/>
              <a:gd name="connsiteY6" fmla="*/ 6971 h 10000"/>
              <a:gd name="connsiteX7" fmla="*/ 6031 w 10000"/>
              <a:gd name="connsiteY7" fmla="*/ 6846 h 10000"/>
              <a:gd name="connsiteX8" fmla="*/ 6903 w 10000"/>
              <a:gd name="connsiteY8" fmla="*/ 6618 h 10000"/>
              <a:gd name="connsiteX9" fmla="*/ 7723 w 10000"/>
              <a:gd name="connsiteY9" fmla="*/ 6432 h 10000"/>
              <a:gd name="connsiteX10" fmla="*/ 8462 w 10000"/>
              <a:gd name="connsiteY10" fmla="*/ 6286 h 10000"/>
              <a:gd name="connsiteX11" fmla="*/ 9089 w 10000"/>
              <a:gd name="connsiteY11" fmla="*/ 6203 h 10000"/>
              <a:gd name="connsiteX12" fmla="*/ 9576 w 10000"/>
              <a:gd name="connsiteY12" fmla="*/ 6120 h 10000"/>
              <a:gd name="connsiteX13" fmla="*/ 10000 w 10000"/>
              <a:gd name="connsiteY13" fmla="*/ 6079 h 10000"/>
              <a:gd name="connsiteX14" fmla="*/ 10000 w 10000"/>
              <a:gd name="connsiteY14" fmla="*/ 0 h 10000"/>
              <a:gd name="connsiteX15" fmla="*/ 0 w 10000"/>
              <a:gd name="connsiteY15" fmla="*/ 0 h 10000"/>
              <a:gd name="connsiteX16" fmla="*/ 3 w 10000"/>
              <a:gd name="connsiteY16" fmla="*/ 10000 h 10000"/>
              <a:gd name="connsiteX17" fmla="*/ 3 w 10000"/>
              <a:gd name="connsiteY17" fmla="*/ 10000 h 10000"/>
              <a:gd name="connsiteX0" fmla="*/ 3 w 10000"/>
              <a:gd name="connsiteY0" fmla="*/ 10000 h 10000"/>
              <a:gd name="connsiteX1" fmla="*/ 3 w 10000"/>
              <a:gd name="connsiteY1" fmla="*/ 10000 h 10000"/>
              <a:gd name="connsiteX2" fmla="*/ 4708 w 10000"/>
              <a:gd name="connsiteY2" fmla="*/ 7282 h 10000"/>
              <a:gd name="connsiteX3" fmla="*/ 5141 w 10000"/>
              <a:gd name="connsiteY3" fmla="*/ 7116 h 10000"/>
              <a:gd name="connsiteX4" fmla="*/ 5141 w 10000"/>
              <a:gd name="connsiteY4" fmla="*/ 7116 h 10000"/>
              <a:gd name="connsiteX5" fmla="*/ 5586 w 10000"/>
              <a:gd name="connsiteY5" fmla="*/ 6971 h 10000"/>
              <a:gd name="connsiteX6" fmla="*/ 6031 w 10000"/>
              <a:gd name="connsiteY6" fmla="*/ 6846 h 10000"/>
              <a:gd name="connsiteX7" fmla="*/ 6903 w 10000"/>
              <a:gd name="connsiteY7" fmla="*/ 6618 h 10000"/>
              <a:gd name="connsiteX8" fmla="*/ 7723 w 10000"/>
              <a:gd name="connsiteY8" fmla="*/ 6432 h 10000"/>
              <a:gd name="connsiteX9" fmla="*/ 8462 w 10000"/>
              <a:gd name="connsiteY9" fmla="*/ 6286 h 10000"/>
              <a:gd name="connsiteX10" fmla="*/ 9089 w 10000"/>
              <a:gd name="connsiteY10" fmla="*/ 6203 h 10000"/>
              <a:gd name="connsiteX11" fmla="*/ 9576 w 10000"/>
              <a:gd name="connsiteY11" fmla="*/ 6120 h 10000"/>
              <a:gd name="connsiteX12" fmla="*/ 10000 w 10000"/>
              <a:gd name="connsiteY12" fmla="*/ 6079 h 10000"/>
              <a:gd name="connsiteX13" fmla="*/ 10000 w 10000"/>
              <a:gd name="connsiteY13" fmla="*/ 0 h 10000"/>
              <a:gd name="connsiteX14" fmla="*/ 0 w 10000"/>
              <a:gd name="connsiteY14" fmla="*/ 0 h 10000"/>
              <a:gd name="connsiteX15" fmla="*/ 3 w 10000"/>
              <a:gd name="connsiteY15" fmla="*/ 10000 h 10000"/>
              <a:gd name="connsiteX16" fmla="*/ 3 w 10000"/>
              <a:gd name="connsiteY16" fmla="*/ 10000 h 10000"/>
              <a:gd name="connsiteX0" fmla="*/ 3 w 10000"/>
              <a:gd name="connsiteY0" fmla="*/ 10000 h 10000"/>
              <a:gd name="connsiteX1" fmla="*/ 3 w 10000"/>
              <a:gd name="connsiteY1" fmla="*/ 10000 h 10000"/>
              <a:gd name="connsiteX2" fmla="*/ 5141 w 10000"/>
              <a:gd name="connsiteY2" fmla="*/ 7116 h 10000"/>
              <a:gd name="connsiteX3" fmla="*/ 5141 w 10000"/>
              <a:gd name="connsiteY3" fmla="*/ 7116 h 10000"/>
              <a:gd name="connsiteX4" fmla="*/ 5586 w 10000"/>
              <a:gd name="connsiteY4" fmla="*/ 6971 h 10000"/>
              <a:gd name="connsiteX5" fmla="*/ 6031 w 10000"/>
              <a:gd name="connsiteY5" fmla="*/ 6846 h 10000"/>
              <a:gd name="connsiteX6" fmla="*/ 6903 w 10000"/>
              <a:gd name="connsiteY6" fmla="*/ 6618 h 10000"/>
              <a:gd name="connsiteX7" fmla="*/ 7723 w 10000"/>
              <a:gd name="connsiteY7" fmla="*/ 6432 h 10000"/>
              <a:gd name="connsiteX8" fmla="*/ 8462 w 10000"/>
              <a:gd name="connsiteY8" fmla="*/ 6286 h 10000"/>
              <a:gd name="connsiteX9" fmla="*/ 9089 w 10000"/>
              <a:gd name="connsiteY9" fmla="*/ 6203 h 10000"/>
              <a:gd name="connsiteX10" fmla="*/ 9576 w 10000"/>
              <a:gd name="connsiteY10" fmla="*/ 6120 h 10000"/>
              <a:gd name="connsiteX11" fmla="*/ 10000 w 10000"/>
              <a:gd name="connsiteY11" fmla="*/ 6079 h 10000"/>
              <a:gd name="connsiteX12" fmla="*/ 10000 w 10000"/>
              <a:gd name="connsiteY12" fmla="*/ 0 h 10000"/>
              <a:gd name="connsiteX13" fmla="*/ 0 w 10000"/>
              <a:gd name="connsiteY13" fmla="*/ 0 h 10000"/>
              <a:gd name="connsiteX14" fmla="*/ 3 w 10000"/>
              <a:gd name="connsiteY14" fmla="*/ 10000 h 10000"/>
              <a:gd name="connsiteX15" fmla="*/ 3 w 10000"/>
              <a:gd name="connsiteY15"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089 w 10000"/>
              <a:gd name="connsiteY8" fmla="*/ 6203 h 10000"/>
              <a:gd name="connsiteX9" fmla="*/ 9576 w 10000"/>
              <a:gd name="connsiteY9" fmla="*/ 6120 h 10000"/>
              <a:gd name="connsiteX10" fmla="*/ 10000 w 10000"/>
              <a:gd name="connsiteY10" fmla="*/ 6079 h 10000"/>
              <a:gd name="connsiteX11" fmla="*/ 10000 w 10000"/>
              <a:gd name="connsiteY11" fmla="*/ 0 h 10000"/>
              <a:gd name="connsiteX12" fmla="*/ 0 w 10000"/>
              <a:gd name="connsiteY12" fmla="*/ 0 h 10000"/>
              <a:gd name="connsiteX13" fmla="*/ 3 w 10000"/>
              <a:gd name="connsiteY13" fmla="*/ 10000 h 10000"/>
              <a:gd name="connsiteX14" fmla="*/ 3 w 10000"/>
              <a:gd name="connsiteY14"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8462 w 10000"/>
              <a:gd name="connsiteY7" fmla="*/ 6286 h 10000"/>
              <a:gd name="connsiteX8" fmla="*/ 9576 w 10000"/>
              <a:gd name="connsiteY8" fmla="*/ 6120 h 10000"/>
              <a:gd name="connsiteX9" fmla="*/ 10000 w 10000"/>
              <a:gd name="connsiteY9" fmla="*/ 6079 h 10000"/>
              <a:gd name="connsiteX10" fmla="*/ 10000 w 10000"/>
              <a:gd name="connsiteY10" fmla="*/ 0 h 10000"/>
              <a:gd name="connsiteX11" fmla="*/ 0 w 10000"/>
              <a:gd name="connsiteY11" fmla="*/ 0 h 10000"/>
              <a:gd name="connsiteX12" fmla="*/ 3 w 10000"/>
              <a:gd name="connsiteY12" fmla="*/ 10000 h 10000"/>
              <a:gd name="connsiteX13" fmla="*/ 3 w 10000"/>
              <a:gd name="connsiteY13"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7723 w 10000"/>
              <a:gd name="connsiteY6" fmla="*/ 6432 h 10000"/>
              <a:gd name="connsiteX7" fmla="*/ 9576 w 10000"/>
              <a:gd name="connsiteY7" fmla="*/ 6120 h 10000"/>
              <a:gd name="connsiteX8" fmla="*/ 10000 w 10000"/>
              <a:gd name="connsiteY8" fmla="*/ 6079 h 10000"/>
              <a:gd name="connsiteX9" fmla="*/ 10000 w 10000"/>
              <a:gd name="connsiteY9" fmla="*/ 0 h 10000"/>
              <a:gd name="connsiteX10" fmla="*/ 0 w 10000"/>
              <a:gd name="connsiteY10" fmla="*/ 0 h 10000"/>
              <a:gd name="connsiteX11" fmla="*/ 3 w 10000"/>
              <a:gd name="connsiteY11" fmla="*/ 10000 h 10000"/>
              <a:gd name="connsiteX12" fmla="*/ 3 w 10000"/>
              <a:gd name="connsiteY12"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6903 w 10000"/>
              <a:gd name="connsiteY5" fmla="*/ 6618 h 10000"/>
              <a:gd name="connsiteX6" fmla="*/ 9576 w 10000"/>
              <a:gd name="connsiteY6" fmla="*/ 6120 h 10000"/>
              <a:gd name="connsiteX7" fmla="*/ 10000 w 10000"/>
              <a:gd name="connsiteY7" fmla="*/ 6079 h 10000"/>
              <a:gd name="connsiteX8" fmla="*/ 10000 w 10000"/>
              <a:gd name="connsiteY8" fmla="*/ 0 h 10000"/>
              <a:gd name="connsiteX9" fmla="*/ 0 w 10000"/>
              <a:gd name="connsiteY9" fmla="*/ 0 h 10000"/>
              <a:gd name="connsiteX10" fmla="*/ 3 w 10000"/>
              <a:gd name="connsiteY10" fmla="*/ 10000 h 10000"/>
              <a:gd name="connsiteX11" fmla="*/ 3 w 10000"/>
              <a:gd name="connsiteY11"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6031 w 10000"/>
              <a:gd name="connsiteY4" fmla="*/ 6846 h 10000"/>
              <a:gd name="connsiteX5" fmla="*/ 9576 w 10000"/>
              <a:gd name="connsiteY5" fmla="*/ 6120 h 10000"/>
              <a:gd name="connsiteX6" fmla="*/ 10000 w 10000"/>
              <a:gd name="connsiteY6" fmla="*/ 6079 h 10000"/>
              <a:gd name="connsiteX7" fmla="*/ 10000 w 10000"/>
              <a:gd name="connsiteY7" fmla="*/ 0 h 10000"/>
              <a:gd name="connsiteX8" fmla="*/ 0 w 10000"/>
              <a:gd name="connsiteY8" fmla="*/ 0 h 10000"/>
              <a:gd name="connsiteX9" fmla="*/ 3 w 10000"/>
              <a:gd name="connsiteY9" fmla="*/ 10000 h 10000"/>
              <a:gd name="connsiteX10" fmla="*/ 3 w 10000"/>
              <a:gd name="connsiteY10" fmla="*/ 10000 h 10000"/>
              <a:gd name="connsiteX0" fmla="*/ 3 w 10000"/>
              <a:gd name="connsiteY0" fmla="*/ 10000 h 10000"/>
              <a:gd name="connsiteX1" fmla="*/ 3 w 10000"/>
              <a:gd name="connsiteY1" fmla="*/ 10000 h 10000"/>
              <a:gd name="connsiteX2" fmla="*/ 5141 w 10000"/>
              <a:gd name="connsiteY2" fmla="*/ 711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432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9" fmla="*/ 3 w 10000"/>
              <a:gd name="connsiteY9" fmla="*/ 10000 h 10000"/>
              <a:gd name="connsiteX0" fmla="*/ 3 w 10000"/>
              <a:gd name="connsiteY0" fmla="*/ 10000 h 10000"/>
              <a:gd name="connsiteX1" fmla="*/ 3 w 10000"/>
              <a:gd name="connsiteY1" fmla="*/ 10000 h 10000"/>
              <a:gd name="connsiteX2" fmla="*/ 397 w 10000"/>
              <a:gd name="connsiteY2" fmla="*/ 9646 h 10000"/>
              <a:gd name="connsiteX3" fmla="*/ 5586 w 10000"/>
              <a:gd name="connsiteY3" fmla="*/ 6971 h 10000"/>
              <a:gd name="connsiteX4" fmla="*/ 9576 w 10000"/>
              <a:gd name="connsiteY4" fmla="*/ 6120 h 10000"/>
              <a:gd name="connsiteX5" fmla="*/ 10000 w 10000"/>
              <a:gd name="connsiteY5" fmla="*/ 6079 h 10000"/>
              <a:gd name="connsiteX6" fmla="*/ 10000 w 10000"/>
              <a:gd name="connsiteY6" fmla="*/ 0 h 10000"/>
              <a:gd name="connsiteX7" fmla="*/ 0 w 10000"/>
              <a:gd name="connsiteY7" fmla="*/ 0 h 10000"/>
              <a:gd name="connsiteX8" fmla="*/ 3 w 10000"/>
              <a:gd name="connsiteY8" fmla="*/ 10000 h 10000"/>
              <a:gd name="connsiteX0" fmla="*/ 489 w 10000"/>
              <a:gd name="connsiteY0" fmla="*/ 10509 h 10509"/>
              <a:gd name="connsiteX1" fmla="*/ 3 w 10000"/>
              <a:gd name="connsiteY1" fmla="*/ 10000 h 10509"/>
              <a:gd name="connsiteX2" fmla="*/ 397 w 10000"/>
              <a:gd name="connsiteY2" fmla="*/ 9646 h 10509"/>
              <a:gd name="connsiteX3" fmla="*/ 5586 w 10000"/>
              <a:gd name="connsiteY3" fmla="*/ 6971 h 10509"/>
              <a:gd name="connsiteX4" fmla="*/ 9576 w 10000"/>
              <a:gd name="connsiteY4" fmla="*/ 6120 h 10509"/>
              <a:gd name="connsiteX5" fmla="*/ 10000 w 10000"/>
              <a:gd name="connsiteY5" fmla="*/ 6079 h 10509"/>
              <a:gd name="connsiteX6" fmla="*/ 10000 w 10000"/>
              <a:gd name="connsiteY6" fmla="*/ 0 h 10509"/>
              <a:gd name="connsiteX7" fmla="*/ 0 w 10000"/>
              <a:gd name="connsiteY7" fmla="*/ 0 h 10509"/>
              <a:gd name="connsiteX8" fmla="*/ 489 w 10000"/>
              <a:gd name="connsiteY8" fmla="*/ 10509 h 10509"/>
              <a:gd name="connsiteX0" fmla="*/ 754 w 10754"/>
              <a:gd name="connsiteY0" fmla="*/ 0 h 10000"/>
              <a:gd name="connsiteX1" fmla="*/ 757 w 10754"/>
              <a:gd name="connsiteY1" fmla="*/ 10000 h 10000"/>
              <a:gd name="connsiteX2" fmla="*/ 1151 w 10754"/>
              <a:gd name="connsiteY2" fmla="*/ 9646 h 10000"/>
              <a:gd name="connsiteX3" fmla="*/ 6340 w 10754"/>
              <a:gd name="connsiteY3" fmla="*/ 6971 h 10000"/>
              <a:gd name="connsiteX4" fmla="*/ 10330 w 10754"/>
              <a:gd name="connsiteY4" fmla="*/ 6120 h 10000"/>
              <a:gd name="connsiteX5" fmla="*/ 10754 w 10754"/>
              <a:gd name="connsiteY5" fmla="*/ 6079 h 10000"/>
              <a:gd name="connsiteX6" fmla="*/ 10754 w 10754"/>
              <a:gd name="connsiteY6" fmla="*/ 0 h 10000"/>
              <a:gd name="connsiteX7" fmla="*/ 754 w 10754"/>
              <a:gd name="connsiteY7" fmla="*/ 0 h 10000"/>
              <a:gd name="connsiteX0" fmla="*/ 754 w 10754"/>
              <a:gd name="connsiteY0" fmla="*/ 1019 h 11019"/>
              <a:gd name="connsiteX1" fmla="*/ 757 w 10754"/>
              <a:gd name="connsiteY1" fmla="*/ 11019 h 11019"/>
              <a:gd name="connsiteX2" fmla="*/ 1151 w 10754"/>
              <a:gd name="connsiteY2" fmla="*/ 10665 h 11019"/>
              <a:gd name="connsiteX3" fmla="*/ 6340 w 10754"/>
              <a:gd name="connsiteY3" fmla="*/ 7990 h 11019"/>
              <a:gd name="connsiteX4" fmla="*/ 10330 w 10754"/>
              <a:gd name="connsiteY4" fmla="*/ 7139 h 11019"/>
              <a:gd name="connsiteX5" fmla="*/ 10754 w 10754"/>
              <a:gd name="connsiteY5" fmla="*/ 7098 h 11019"/>
              <a:gd name="connsiteX6" fmla="*/ 10754 w 10754"/>
              <a:gd name="connsiteY6" fmla="*/ 1019 h 11019"/>
              <a:gd name="connsiteX7" fmla="*/ 754 w 10754"/>
              <a:gd name="connsiteY7" fmla="*/ 1019 h 11019"/>
              <a:gd name="connsiteX0" fmla="*/ 754 w 10754"/>
              <a:gd name="connsiteY0" fmla="*/ 451 h 10451"/>
              <a:gd name="connsiteX1" fmla="*/ 757 w 10754"/>
              <a:gd name="connsiteY1" fmla="*/ 10451 h 10451"/>
              <a:gd name="connsiteX2" fmla="*/ 1151 w 10754"/>
              <a:gd name="connsiteY2" fmla="*/ 10097 h 10451"/>
              <a:gd name="connsiteX3" fmla="*/ 6340 w 10754"/>
              <a:gd name="connsiteY3" fmla="*/ 7422 h 10451"/>
              <a:gd name="connsiteX4" fmla="*/ 10330 w 10754"/>
              <a:gd name="connsiteY4" fmla="*/ 6571 h 10451"/>
              <a:gd name="connsiteX5" fmla="*/ 10754 w 10754"/>
              <a:gd name="connsiteY5" fmla="*/ 6530 h 10451"/>
              <a:gd name="connsiteX6" fmla="*/ 10754 w 10754"/>
              <a:gd name="connsiteY6" fmla="*/ 451 h 10451"/>
              <a:gd name="connsiteX7" fmla="*/ 754 w 10754"/>
              <a:gd name="connsiteY7" fmla="*/ 451 h 10451"/>
              <a:gd name="connsiteX0" fmla="*/ 28 w 10028"/>
              <a:gd name="connsiteY0" fmla="*/ 451 h 10451"/>
              <a:gd name="connsiteX1" fmla="*/ 31 w 10028"/>
              <a:gd name="connsiteY1" fmla="*/ 10451 h 10451"/>
              <a:gd name="connsiteX2" fmla="*/ 425 w 10028"/>
              <a:gd name="connsiteY2" fmla="*/ 10097 h 10451"/>
              <a:gd name="connsiteX3" fmla="*/ 5614 w 10028"/>
              <a:gd name="connsiteY3" fmla="*/ 7422 h 10451"/>
              <a:gd name="connsiteX4" fmla="*/ 9604 w 10028"/>
              <a:gd name="connsiteY4" fmla="*/ 6571 h 10451"/>
              <a:gd name="connsiteX5" fmla="*/ 10028 w 10028"/>
              <a:gd name="connsiteY5" fmla="*/ 6530 h 10451"/>
              <a:gd name="connsiteX6" fmla="*/ 10028 w 10028"/>
              <a:gd name="connsiteY6" fmla="*/ 451 h 10451"/>
              <a:gd name="connsiteX7" fmla="*/ 28 w 10028"/>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398 w 10001"/>
              <a:gd name="connsiteY2" fmla="*/ 10097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1 w 10001"/>
              <a:gd name="connsiteY0" fmla="*/ 451 h 10451"/>
              <a:gd name="connsiteX1" fmla="*/ 4 w 10001"/>
              <a:gd name="connsiteY1" fmla="*/ 10451 h 10451"/>
              <a:gd name="connsiteX2" fmla="*/ 935 w 10001"/>
              <a:gd name="connsiteY2" fmla="*/ 9758 h 10451"/>
              <a:gd name="connsiteX3" fmla="*/ 5587 w 10001"/>
              <a:gd name="connsiteY3" fmla="*/ 7422 h 10451"/>
              <a:gd name="connsiteX4" fmla="*/ 9577 w 10001"/>
              <a:gd name="connsiteY4" fmla="*/ 6571 h 10451"/>
              <a:gd name="connsiteX5" fmla="*/ 10001 w 10001"/>
              <a:gd name="connsiteY5" fmla="*/ 6530 h 10451"/>
              <a:gd name="connsiteX6" fmla="*/ 10001 w 10001"/>
              <a:gd name="connsiteY6" fmla="*/ 451 h 10451"/>
              <a:gd name="connsiteX7" fmla="*/ 1 w 10001"/>
              <a:gd name="connsiteY7" fmla="*/ 451 h 10451"/>
              <a:gd name="connsiteX0" fmla="*/ 8 w 10008"/>
              <a:gd name="connsiteY0" fmla="*/ 451 h 9846"/>
              <a:gd name="connsiteX1" fmla="*/ 1 w 10008"/>
              <a:gd name="connsiteY1" fmla="*/ 9846 h 9846"/>
              <a:gd name="connsiteX2" fmla="*/ 942 w 10008"/>
              <a:gd name="connsiteY2" fmla="*/ 9758 h 9846"/>
              <a:gd name="connsiteX3" fmla="*/ 5594 w 10008"/>
              <a:gd name="connsiteY3" fmla="*/ 7422 h 9846"/>
              <a:gd name="connsiteX4" fmla="*/ 9584 w 10008"/>
              <a:gd name="connsiteY4" fmla="*/ 6571 h 9846"/>
              <a:gd name="connsiteX5" fmla="*/ 10008 w 10008"/>
              <a:gd name="connsiteY5" fmla="*/ 6530 h 9846"/>
              <a:gd name="connsiteX6" fmla="*/ 10008 w 10008"/>
              <a:gd name="connsiteY6" fmla="*/ 451 h 9846"/>
              <a:gd name="connsiteX7" fmla="*/ 8 w 10008"/>
              <a:gd name="connsiteY7" fmla="*/ 451 h 9846"/>
              <a:gd name="connsiteX0" fmla="*/ 7 w 9999"/>
              <a:gd name="connsiteY0" fmla="*/ 458 h 10000"/>
              <a:gd name="connsiteX1" fmla="*/ 0 w 9999"/>
              <a:gd name="connsiteY1" fmla="*/ 10000 h 10000"/>
              <a:gd name="connsiteX2" fmla="*/ 940 w 9999"/>
              <a:gd name="connsiteY2" fmla="*/ 9911 h 10000"/>
              <a:gd name="connsiteX3" fmla="*/ 5589 w 9999"/>
              <a:gd name="connsiteY3" fmla="*/ 7538 h 10000"/>
              <a:gd name="connsiteX4" fmla="*/ 9575 w 9999"/>
              <a:gd name="connsiteY4" fmla="*/ 6674 h 10000"/>
              <a:gd name="connsiteX5" fmla="*/ 9999 w 9999"/>
              <a:gd name="connsiteY5" fmla="*/ 6632 h 10000"/>
              <a:gd name="connsiteX6" fmla="*/ 9999 w 9999"/>
              <a:gd name="connsiteY6" fmla="*/ 458 h 10000"/>
              <a:gd name="connsiteX7" fmla="*/ 7 w 9999"/>
              <a:gd name="connsiteY7" fmla="*/ 458 h 10000"/>
              <a:gd name="connsiteX0" fmla="*/ 1 w 9994"/>
              <a:gd name="connsiteY0" fmla="*/ 458 h 10049"/>
              <a:gd name="connsiteX1" fmla="*/ 1 w 9994"/>
              <a:gd name="connsiteY1" fmla="*/ 10049 h 10049"/>
              <a:gd name="connsiteX2" fmla="*/ 934 w 9994"/>
              <a:gd name="connsiteY2" fmla="*/ 9911 h 10049"/>
              <a:gd name="connsiteX3" fmla="*/ 5584 w 9994"/>
              <a:gd name="connsiteY3" fmla="*/ 7538 h 10049"/>
              <a:gd name="connsiteX4" fmla="*/ 9570 w 9994"/>
              <a:gd name="connsiteY4" fmla="*/ 6674 h 10049"/>
              <a:gd name="connsiteX5" fmla="*/ 9994 w 9994"/>
              <a:gd name="connsiteY5" fmla="*/ 6632 h 10049"/>
              <a:gd name="connsiteX6" fmla="*/ 9994 w 9994"/>
              <a:gd name="connsiteY6" fmla="*/ 458 h 10049"/>
              <a:gd name="connsiteX7" fmla="*/ 1 w 9994"/>
              <a:gd name="connsiteY7" fmla="*/ 458 h 10049"/>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000"/>
              <a:gd name="connsiteX1" fmla="*/ 3 w 10002"/>
              <a:gd name="connsiteY1" fmla="*/ 10000 h 10000"/>
              <a:gd name="connsiteX2" fmla="*/ 937 w 10002"/>
              <a:gd name="connsiteY2" fmla="*/ 9863 h 10000"/>
              <a:gd name="connsiteX3" fmla="*/ 5589 w 10002"/>
              <a:gd name="connsiteY3" fmla="*/ 7501 h 10000"/>
              <a:gd name="connsiteX4" fmla="*/ 9578 w 10002"/>
              <a:gd name="connsiteY4" fmla="*/ 6641 h 10000"/>
              <a:gd name="connsiteX5" fmla="*/ 10002 w 10002"/>
              <a:gd name="connsiteY5" fmla="*/ 6600 h 10000"/>
              <a:gd name="connsiteX6" fmla="*/ 10002 w 10002"/>
              <a:gd name="connsiteY6" fmla="*/ 456 h 10000"/>
              <a:gd name="connsiteX7" fmla="*/ 3 w 10002"/>
              <a:gd name="connsiteY7" fmla="*/ 456 h 10000"/>
              <a:gd name="connsiteX0" fmla="*/ 3 w 10002"/>
              <a:gd name="connsiteY0" fmla="*/ 456 h 10262"/>
              <a:gd name="connsiteX1" fmla="*/ 3 w 10002"/>
              <a:gd name="connsiteY1" fmla="*/ 10000 h 10262"/>
              <a:gd name="connsiteX2" fmla="*/ 5589 w 10002"/>
              <a:gd name="connsiteY2" fmla="*/ 7501 h 10262"/>
              <a:gd name="connsiteX3" fmla="*/ 9578 w 10002"/>
              <a:gd name="connsiteY3" fmla="*/ 6641 h 10262"/>
              <a:gd name="connsiteX4" fmla="*/ 10002 w 10002"/>
              <a:gd name="connsiteY4" fmla="*/ 6600 h 10262"/>
              <a:gd name="connsiteX5" fmla="*/ 10002 w 10002"/>
              <a:gd name="connsiteY5" fmla="*/ 456 h 10262"/>
              <a:gd name="connsiteX6" fmla="*/ 3 w 10002"/>
              <a:gd name="connsiteY6" fmla="*/ 456 h 10262"/>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9578 w 10002"/>
              <a:gd name="connsiteY3" fmla="*/ 6641 h 10000"/>
              <a:gd name="connsiteX4" fmla="*/ 10002 w 10002"/>
              <a:gd name="connsiteY4" fmla="*/ 6600 h 10000"/>
              <a:gd name="connsiteX5" fmla="*/ 10002 w 10002"/>
              <a:gd name="connsiteY5" fmla="*/ 456 h 10000"/>
              <a:gd name="connsiteX6" fmla="*/ 3 w 10002"/>
              <a:gd name="connsiteY6"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6600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5589 w 10002"/>
              <a:gd name="connsiteY2" fmla="*/ 7501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000"/>
              <a:gd name="connsiteX1" fmla="*/ 3 w 10002"/>
              <a:gd name="connsiteY1" fmla="*/ 10000 h 10000"/>
              <a:gd name="connsiteX2" fmla="*/ 4967 w 10002"/>
              <a:gd name="connsiteY2" fmla="*/ 7809 h 10000"/>
              <a:gd name="connsiteX3" fmla="*/ 10002 w 10002"/>
              <a:gd name="connsiteY3" fmla="*/ 7267 h 10000"/>
              <a:gd name="connsiteX4" fmla="*/ 10002 w 10002"/>
              <a:gd name="connsiteY4" fmla="*/ 456 h 10000"/>
              <a:gd name="connsiteX5" fmla="*/ 3 w 10002"/>
              <a:gd name="connsiteY5" fmla="*/ 456 h 10000"/>
              <a:gd name="connsiteX0" fmla="*/ 3 w 10002"/>
              <a:gd name="connsiteY0" fmla="*/ 456 h 10305"/>
              <a:gd name="connsiteX1" fmla="*/ 3 w 10002"/>
              <a:gd name="connsiteY1" fmla="*/ 10000 h 10305"/>
              <a:gd name="connsiteX2" fmla="*/ 10002 w 10002"/>
              <a:gd name="connsiteY2" fmla="*/ 7267 h 10305"/>
              <a:gd name="connsiteX3" fmla="*/ 10002 w 10002"/>
              <a:gd name="connsiteY3" fmla="*/ 456 h 10305"/>
              <a:gd name="connsiteX4" fmla="*/ 3 w 10002"/>
              <a:gd name="connsiteY4" fmla="*/ 456 h 10305"/>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456 h 10000"/>
              <a:gd name="connsiteX1" fmla="*/ 3 w 10002"/>
              <a:gd name="connsiteY1" fmla="*/ 10000 h 10000"/>
              <a:gd name="connsiteX2" fmla="*/ 10002 w 10002"/>
              <a:gd name="connsiteY2" fmla="*/ 7267 h 10000"/>
              <a:gd name="connsiteX3" fmla="*/ 10002 w 10002"/>
              <a:gd name="connsiteY3" fmla="*/ 456 h 10000"/>
              <a:gd name="connsiteX4" fmla="*/ 3 w 10002"/>
              <a:gd name="connsiteY4" fmla="*/ 456 h 10000"/>
              <a:gd name="connsiteX0" fmla="*/ 3 w 10002"/>
              <a:gd name="connsiteY0" fmla="*/ 0 h 9544"/>
              <a:gd name="connsiteX1" fmla="*/ 3 w 10002"/>
              <a:gd name="connsiteY1" fmla="*/ 9544 h 9544"/>
              <a:gd name="connsiteX2" fmla="*/ 10002 w 10002"/>
              <a:gd name="connsiteY2" fmla="*/ 6811 h 9544"/>
              <a:gd name="connsiteX3" fmla="*/ 10002 w 10002"/>
              <a:gd name="connsiteY3" fmla="*/ 0 h 9544"/>
              <a:gd name="connsiteX4" fmla="*/ 3 w 10002"/>
              <a:gd name="connsiteY4" fmla="*/ 0 h 9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2" h="9544">
                <a:moveTo>
                  <a:pt x="3" y="0"/>
                </a:moveTo>
                <a:cubicBezTo>
                  <a:pt x="2" y="9811"/>
                  <a:pt x="-5" y="6304"/>
                  <a:pt x="3" y="9544"/>
                </a:cubicBezTo>
                <a:cubicBezTo>
                  <a:pt x="3479" y="7296"/>
                  <a:pt x="7884" y="6761"/>
                  <a:pt x="10002" y="6811"/>
                </a:cubicBezTo>
                <a:lnTo>
                  <a:pt x="10002" y="0"/>
                </a:lnTo>
                <a:lnTo>
                  <a:pt x="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fontAlgn="base">
              <a:spcBef>
                <a:spcPct val="50000"/>
              </a:spcBef>
              <a:spcAft>
                <a:spcPct val="0"/>
              </a:spcAft>
            </a:pPr>
            <a:endParaRPr lang="en-US">
              <a:solidFill>
                <a:srgbClr val="5F5656"/>
              </a:solidFill>
              <a:ea typeface="ＭＳ Ｐゴシック" charset="-128"/>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718191" y="283829"/>
            <a:ext cx="1225162" cy="319433"/>
          </a:xfrm>
          <a:prstGeom prst="rect">
            <a:avLst/>
          </a:prstGeom>
        </p:spPr>
      </p:pic>
      <p:sp>
        <p:nvSpPr>
          <p:cNvPr id="8" name="Title 1"/>
          <p:cNvSpPr>
            <a:spLocks noGrp="1"/>
          </p:cNvSpPr>
          <p:nvPr>
            <p:ph type="title" hasCustomPrompt="1"/>
          </p:nvPr>
        </p:nvSpPr>
        <p:spPr>
          <a:xfrm>
            <a:off x="350816" y="240000"/>
            <a:ext cx="6881416" cy="750000"/>
          </a:xfrm>
        </p:spPr>
        <p:txBody>
          <a:bodyPr/>
          <a:lstStyle>
            <a:lvl1pPr>
              <a:defRPr sz="3000" b="1"/>
            </a:lvl1pPr>
          </a:lstStyle>
          <a:p>
            <a:r>
              <a:rPr lang="en-US" dirty="0"/>
              <a:t>Click to edit Master title style</a:t>
            </a:r>
            <a:endParaRPr lang="en-GB" dirty="0"/>
          </a:p>
        </p:txBody>
      </p:sp>
    </p:spTree>
    <p:custDataLst>
      <p:custData r:id="rId1"/>
    </p:custDataLst>
    <p:extLst>
      <p:ext uri="{BB962C8B-B14F-4D97-AF65-F5344CB8AC3E}">
        <p14:creationId xmlns:p14="http://schemas.microsoft.com/office/powerpoint/2010/main" val="283770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ree Content" preserve="1" userDrawn="1">
  <p:cSld name="1_Free Content">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350816" y="240000"/>
            <a:ext cx="6881416" cy="750000"/>
          </a:xfrm>
        </p:spPr>
        <p:txBody>
          <a:bodyPr/>
          <a:lstStyle>
            <a:lvl1pPr>
              <a:defRPr sz="3000" b="1"/>
            </a:lvl1pPr>
          </a:lstStyle>
          <a:p>
            <a:r>
              <a:rPr lang="en-US" dirty="0"/>
              <a:t>Click to edit Master title style</a:t>
            </a:r>
            <a:endParaRPr lang="en-GB" dirty="0"/>
          </a:p>
        </p:txBody>
      </p:sp>
    </p:spTree>
    <p:custDataLst>
      <p:custData r:id="rId1"/>
    </p:custDataLst>
    <p:extLst>
      <p:ext uri="{BB962C8B-B14F-4D97-AF65-F5344CB8AC3E}">
        <p14:creationId xmlns:p14="http://schemas.microsoft.com/office/powerpoint/2010/main" val="3016645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4.xml"/><Relationship Id="rId26" Type="http://schemas.openxmlformats.org/officeDocument/2006/relationships/tags" Target="../tags/tag12.xml"/><Relationship Id="rId39" Type="http://schemas.openxmlformats.org/officeDocument/2006/relationships/tags" Target="../tags/tag25.xml"/><Relationship Id="rId3" Type="http://schemas.openxmlformats.org/officeDocument/2006/relationships/slideLayout" Target="../slideLayouts/slideLayout3.xml"/><Relationship Id="rId21" Type="http://schemas.openxmlformats.org/officeDocument/2006/relationships/tags" Target="../tags/tag7.xml"/><Relationship Id="rId34" Type="http://schemas.openxmlformats.org/officeDocument/2006/relationships/tags" Target="../tags/tag20.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5" Type="http://schemas.openxmlformats.org/officeDocument/2006/relationships/tags" Target="../tags/tag11.xml"/><Relationship Id="rId33" Type="http://schemas.openxmlformats.org/officeDocument/2006/relationships/tags" Target="../tags/tag19.xml"/><Relationship Id="rId38" Type="http://schemas.openxmlformats.org/officeDocument/2006/relationships/tags" Target="../tags/tag24.xml"/><Relationship Id="rId2" Type="http://schemas.openxmlformats.org/officeDocument/2006/relationships/slideLayout" Target="../slideLayouts/slideLayout2.xml"/><Relationship Id="rId16" Type="http://schemas.openxmlformats.org/officeDocument/2006/relationships/tags" Target="../tags/tag2.xml"/><Relationship Id="rId20" Type="http://schemas.openxmlformats.org/officeDocument/2006/relationships/tags" Target="../tags/tag6.xml"/><Relationship Id="rId29" Type="http://schemas.openxmlformats.org/officeDocument/2006/relationships/tags" Target="../tags/tag15.xml"/><Relationship Id="rId41" Type="http://schemas.openxmlformats.org/officeDocument/2006/relationships/tags" Target="../tags/tag27.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10.xml"/><Relationship Id="rId32" Type="http://schemas.openxmlformats.org/officeDocument/2006/relationships/tags" Target="../tags/tag18.xml"/><Relationship Id="rId37" Type="http://schemas.openxmlformats.org/officeDocument/2006/relationships/tags" Target="../tags/tag23.xml"/><Relationship Id="rId40" Type="http://schemas.openxmlformats.org/officeDocument/2006/relationships/tags" Target="../tags/tag26.xml"/><Relationship Id="rId5" Type="http://schemas.openxmlformats.org/officeDocument/2006/relationships/slideLayout" Target="../slideLayouts/slideLayout5.xml"/><Relationship Id="rId15" Type="http://schemas.openxmlformats.org/officeDocument/2006/relationships/tags" Target="../tags/tag1.xml"/><Relationship Id="rId23" Type="http://schemas.openxmlformats.org/officeDocument/2006/relationships/tags" Target="../tags/tag9.xml"/><Relationship Id="rId28" Type="http://schemas.openxmlformats.org/officeDocument/2006/relationships/tags" Target="../tags/tag14.xml"/><Relationship Id="rId36" Type="http://schemas.openxmlformats.org/officeDocument/2006/relationships/tags" Target="../tags/tag22.xml"/><Relationship Id="rId10" Type="http://schemas.openxmlformats.org/officeDocument/2006/relationships/slideLayout" Target="../slideLayouts/slideLayout10.xml"/><Relationship Id="rId19" Type="http://schemas.openxmlformats.org/officeDocument/2006/relationships/tags" Target="../tags/tag5.xml"/><Relationship Id="rId31" Type="http://schemas.openxmlformats.org/officeDocument/2006/relationships/tags" Target="../tags/tag17.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22" Type="http://schemas.openxmlformats.org/officeDocument/2006/relationships/tags" Target="../tags/tag8.xml"/><Relationship Id="rId27" Type="http://schemas.openxmlformats.org/officeDocument/2006/relationships/tags" Target="../tags/tag13.xml"/><Relationship Id="rId30" Type="http://schemas.openxmlformats.org/officeDocument/2006/relationships/tags" Target="../tags/tag16.xml"/><Relationship Id="rId35" Type="http://schemas.openxmlformats.org/officeDocument/2006/relationships/tags" Target="../tags/tag2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48.xml"/><Relationship Id="rId13" Type="http://schemas.openxmlformats.org/officeDocument/2006/relationships/tags" Target="../tags/tag53.xml"/><Relationship Id="rId18" Type="http://schemas.openxmlformats.org/officeDocument/2006/relationships/tags" Target="../tags/tag58.xml"/><Relationship Id="rId26" Type="http://schemas.openxmlformats.org/officeDocument/2006/relationships/tags" Target="../tags/tag66.xml"/><Relationship Id="rId3" Type="http://schemas.openxmlformats.org/officeDocument/2006/relationships/slideLayout" Target="../slideLayouts/slideLayout16.xml"/><Relationship Id="rId21" Type="http://schemas.openxmlformats.org/officeDocument/2006/relationships/tags" Target="../tags/tag61.xml"/><Relationship Id="rId34" Type="http://schemas.openxmlformats.org/officeDocument/2006/relationships/image" Target="../media/image1.png"/><Relationship Id="rId7" Type="http://schemas.openxmlformats.org/officeDocument/2006/relationships/tags" Target="../tags/tag47.xml"/><Relationship Id="rId12" Type="http://schemas.openxmlformats.org/officeDocument/2006/relationships/tags" Target="../tags/tag52.xml"/><Relationship Id="rId17" Type="http://schemas.openxmlformats.org/officeDocument/2006/relationships/tags" Target="../tags/tag57.xml"/><Relationship Id="rId25" Type="http://schemas.openxmlformats.org/officeDocument/2006/relationships/tags" Target="../tags/tag65.xml"/><Relationship Id="rId33" Type="http://schemas.openxmlformats.org/officeDocument/2006/relationships/tags" Target="../tags/tag73.xml"/><Relationship Id="rId2" Type="http://schemas.openxmlformats.org/officeDocument/2006/relationships/slideLayout" Target="../slideLayouts/slideLayout15.xml"/><Relationship Id="rId16" Type="http://schemas.openxmlformats.org/officeDocument/2006/relationships/tags" Target="../tags/tag56.xml"/><Relationship Id="rId20" Type="http://schemas.openxmlformats.org/officeDocument/2006/relationships/tags" Target="../tags/tag60.xml"/><Relationship Id="rId29" Type="http://schemas.openxmlformats.org/officeDocument/2006/relationships/tags" Target="../tags/tag69.xml"/><Relationship Id="rId1" Type="http://schemas.openxmlformats.org/officeDocument/2006/relationships/slideLayout" Target="../slideLayouts/slideLayout14.xml"/><Relationship Id="rId6" Type="http://schemas.openxmlformats.org/officeDocument/2006/relationships/theme" Target="../theme/theme2.xml"/><Relationship Id="rId11" Type="http://schemas.openxmlformats.org/officeDocument/2006/relationships/tags" Target="../tags/tag51.xml"/><Relationship Id="rId24" Type="http://schemas.openxmlformats.org/officeDocument/2006/relationships/tags" Target="../tags/tag64.xml"/><Relationship Id="rId32" Type="http://schemas.openxmlformats.org/officeDocument/2006/relationships/tags" Target="../tags/tag72.xml"/><Relationship Id="rId5" Type="http://schemas.openxmlformats.org/officeDocument/2006/relationships/slideLayout" Target="../slideLayouts/slideLayout18.xml"/><Relationship Id="rId15" Type="http://schemas.openxmlformats.org/officeDocument/2006/relationships/tags" Target="../tags/tag55.xml"/><Relationship Id="rId23" Type="http://schemas.openxmlformats.org/officeDocument/2006/relationships/tags" Target="../tags/tag63.xml"/><Relationship Id="rId28" Type="http://schemas.openxmlformats.org/officeDocument/2006/relationships/tags" Target="../tags/tag68.xml"/><Relationship Id="rId10" Type="http://schemas.openxmlformats.org/officeDocument/2006/relationships/tags" Target="../tags/tag50.xml"/><Relationship Id="rId19" Type="http://schemas.openxmlformats.org/officeDocument/2006/relationships/tags" Target="../tags/tag59.xml"/><Relationship Id="rId31" Type="http://schemas.openxmlformats.org/officeDocument/2006/relationships/tags" Target="../tags/tag71.xml"/><Relationship Id="rId4" Type="http://schemas.openxmlformats.org/officeDocument/2006/relationships/slideLayout" Target="../slideLayouts/slideLayout17.xml"/><Relationship Id="rId9" Type="http://schemas.openxmlformats.org/officeDocument/2006/relationships/tags" Target="../tags/tag49.xml"/><Relationship Id="rId14" Type="http://schemas.openxmlformats.org/officeDocument/2006/relationships/tags" Target="../tags/tag54.xml"/><Relationship Id="rId22" Type="http://schemas.openxmlformats.org/officeDocument/2006/relationships/tags" Target="../tags/tag62.xml"/><Relationship Id="rId27" Type="http://schemas.openxmlformats.org/officeDocument/2006/relationships/tags" Target="../tags/tag67.xml"/><Relationship Id="rId30" Type="http://schemas.openxmlformats.org/officeDocument/2006/relationships/tags" Target="../tags/tag7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pSp>
        <p:nvGrpSpPr>
          <p:cNvPr id="70" name="Group 50"/>
          <p:cNvGrpSpPr>
            <a:grpSpLocks noChangeAspect="1"/>
          </p:cNvGrpSpPr>
          <p:nvPr userDrawn="1"/>
        </p:nvGrpSpPr>
        <p:grpSpPr>
          <a:xfrm>
            <a:off x="7716909" y="277144"/>
            <a:ext cx="1227860" cy="319636"/>
            <a:chOff x="2517775" y="2590800"/>
            <a:chExt cx="7177087" cy="1680632"/>
          </a:xfrm>
        </p:grpSpPr>
        <p:grpSp>
          <p:nvGrpSpPr>
            <p:cNvPr id="71" name="Group 33"/>
            <p:cNvGrpSpPr/>
            <p:nvPr/>
          </p:nvGrpSpPr>
          <p:grpSpPr>
            <a:xfrm>
              <a:off x="8443772" y="2853530"/>
              <a:ext cx="1251090" cy="1226068"/>
              <a:chOff x="5721350" y="3268663"/>
              <a:chExt cx="476250" cy="466725"/>
            </a:xfrm>
            <a:solidFill>
              <a:srgbClr val="E55008"/>
            </a:solidFill>
          </p:grpSpPr>
          <p:sp>
            <p:nvSpPr>
              <p:cNvPr id="94"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5"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6"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7"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8"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9"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0"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1"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102"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72" name="Group 32"/>
            <p:cNvGrpSpPr/>
            <p:nvPr/>
          </p:nvGrpSpPr>
          <p:grpSpPr>
            <a:xfrm>
              <a:off x="4281811" y="2590800"/>
              <a:ext cx="4066045" cy="646398"/>
              <a:chOff x="4137025" y="3168650"/>
              <a:chExt cx="1547813" cy="246063"/>
            </a:xfrm>
            <a:solidFill>
              <a:srgbClr val="118992"/>
            </a:solidFill>
          </p:grpSpPr>
          <p:sp>
            <p:nvSpPr>
              <p:cNvPr id="87"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8"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9"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0"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1"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2"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93"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solidFill>
                <a:schemeClr val="accent2"/>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nvGrpSpPr>
            <p:cNvPr id="73" name="Group 34"/>
            <p:cNvGrpSpPr/>
            <p:nvPr/>
          </p:nvGrpSpPr>
          <p:grpSpPr>
            <a:xfrm>
              <a:off x="2517775" y="3466563"/>
              <a:ext cx="5838422" cy="804869"/>
              <a:chOff x="3465513" y="3502025"/>
              <a:chExt cx="2222500" cy="306388"/>
            </a:xfrm>
            <a:solidFill>
              <a:srgbClr val="E55008"/>
            </a:solidFill>
          </p:grpSpPr>
          <p:sp>
            <p:nvSpPr>
              <p:cNvPr id="74"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5"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6"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7"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8"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79"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0"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1"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2"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3"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4"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5"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sp>
            <p:nvSpPr>
              <p:cNvPr id="86"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solidFill>
                <a:schemeClr val="accent1"/>
              </a:solidFill>
              <a:ln w="9525" cap="flat">
                <a:noFill/>
                <a:bevel/>
                <a:headEnd/>
                <a:tailEnd/>
              </a:ln>
              <a:effectLst/>
            </p:spPr>
            <p:txBody>
              <a:bodyPr wrap="none" anchor="ctr">
                <a:prstTxWarp prst="textNoShape">
                  <a:avLst/>
                </a:prstTxWarp>
              </a:bodyPr>
              <a:lstStyle/>
              <a:p>
                <a:pPr>
                  <a:defRPr/>
                </a:pPr>
                <a:endParaRPr lang="de-DE" kern="0">
                  <a:solidFill>
                    <a:sysClr val="windowText" lastClr="000000"/>
                  </a:solidFill>
                  <a:ea typeface="ＭＳ Ｐゴシック" charset="-128"/>
                </a:endParaRPr>
              </a:p>
            </p:txBody>
          </p:sp>
        </p:grpSp>
      </p:grpSp>
      <p:sp>
        <p:nvSpPr>
          <p:cNvPr id="3078" name="cdtRectangle 115 Id3078"/>
          <p:cNvSpPr>
            <a:spLocks noGrp="1" noChangeArrowheads="1"/>
          </p:cNvSpPr>
          <p:nvPr>
            <p:ph type="title"/>
            <p:custDataLst>
              <p:tags r:id="rId15"/>
            </p:custDataLst>
          </p:nvPr>
        </p:nvSpPr>
        <p:spPr bwMode="auto">
          <a:xfrm>
            <a:off x="350816" y="240000"/>
            <a:ext cx="6881416" cy="750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079" name="cdtRectangle 116 Id3079"/>
          <p:cNvSpPr>
            <a:spLocks noGrp="1" noChangeArrowheads="1"/>
          </p:cNvSpPr>
          <p:nvPr>
            <p:ph type="body" idx="1"/>
            <p:custDataLst>
              <p:tags r:id="rId16"/>
            </p:custDataLst>
          </p:nvPr>
        </p:nvSpPr>
        <p:spPr bwMode="auto">
          <a:xfrm>
            <a:off x="350817" y="1500001"/>
            <a:ext cx="6881416" cy="327112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dtText Box 101 Id20"/>
          <p:cNvSpPr txBox="1">
            <a:spLocks noChangeArrowheads="1"/>
          </p:cNvSpPr>
          <p:nvPr userDrawn="1">
            <p:custDataLst>
              <p:tags r:id="rId17"/>
            </p:custDataLst>
          </p:nvPr>
        </p:nvSpPr>
        <p:spPr bwMode="auto">
          <a:xfrm>
            <a:off x="4572000" y="0"/>
            <a:ext cx="1190" cy="132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36000" rIns="0" bIns="0">
            <a:noAutofit/>
          </a:bodyPr>
          <a:lstStyle/>
          <a:p>
            <a:pPr algn="ctr" fontAlgn="base">
              <a:spcBef>
                <a:spcPct val="50000"/>
              </a:spcBef>
              <a:spcAft>
                <a:spcPct val="0"/>
              </a:spcAft>
            </a:pPr>
            <a:endParaRPr lang="en-US" sz="1100" b="1" dirty="0">
              <a:solidFill>
                <a:srgbClr val="990000"/>
              </a:solidFill>
              <a:ea typeface="ＭＳ Ｐゴシック" charset="-128"/>
            </a:endParaRPr>
          </a:p>
        </p:txBody>
      </p:sp>
      <p:cxnSp>
        <p:nvCxnSpPr>
          <p:cNvPr id="3072" name="cdtMasterTags_CL1 Id3072"/>
          <p:cNvCxnSpPr/>
          <p:nvPr userDrawn="1">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3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3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3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3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3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3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3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4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 name="cdtText Box 133 Id16"/>
          <p:cNvSpPr txBox="1">
            <a:spLocks noChangeArrowheads="1"/>
          </p:cNvSpPr>
          <p:nvPr userDrawn="1">
            <p:custDataLst>
              <p:tags r:id="rId41"/>
            </p:custDataLst>
          </p:nvPr>
        </p:nvSpPr>
        <p:spPr bwMode="auto">
          <a:xfrm>
            <a:off x="364311"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1000">
                <a:solidFill>
                  <a:srgbClr val="948E8F"/>
                </a:solidFill>
                <a:latin typeface="Calibri Light" panose="020F0302020204030204" pitchFamily="34" charset="0"/>
                <a:ea typeface="ＭＳ Ｐゴシック" charset="-128"/>
              </a:rPr>
              <a:t>Confidential, Not For Distribution © Siemens Healthcare GmbH, 2016 </a:t>
            </a:r>
            <a:endParaRPr lang="en-US" sz="1000" dirty="0">
              <a:solidFill>
                <a:srgbClr val="948E8F"/>
              </a:solidFill>
              <a:latin typeface="Calibri Light" panose="020F0302020204030204" pitchFamily="34" charset="0"/>
              <a:ea typeface="ＭＳ Ｐゴシック" charset="-128"/>
            </a:endParaRPr>
          </a:p>
        </p:txBody>
      </p:sp>
      <p:pic>
        <p:nvPicPr>
          <p:cNvPr id="2" name="Picture 2" descr="\\Ingoigw779dat\med\Healthcare\30_STRATEGY\Innovation Camp@GOA\ITT CAMP 16 (may 2015 - may 2016)\2_Templates\ITT enhance productivity high res.final.png"/>
          <p:cNvPicPr>
            <a:picLocks noChangeAspect="1" noChangeArrowheads="1"/>
          </p:cNvPicPr>
          <p:nvPr userDrawn="1"/>
        </p:nvPicPr>
        <p:blipFill>
          <a:blip r:embed="rId42"/>
          <a:srcRect/>
          <a:stretch>
            <a:fillRect/>
          </a:stretch>
        </p:blipFill>
        <p:spPr bwMode="auto">
          <a:xfrm>
            <a:off x="7716908" y="5302665"/>
            <a:ext cx="1427092" cy="412335"/>
          </a:xfrm>
          <a:prstGeom prst="rect">
            <a:avLst/>
          </a:prstGeom>
          <a:noFill/>
        </p:spPr>
      </p:pic>
    </p:spTree>
    <p:extLst>
      <p:ext uri="{BB962C8B-B14F-4D97-AF65-F5344CB8AC3E}">
        <p14:creationId xmlns:p14="http://schemas.microsoft.com/office/powerpoint/2010/main" val="11315681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3" r:id="rId12"/>
    <p:sldLayoutId id="2147483674" r:id="rId13"/>
  </p:sldLayoutIdLst>
  <p:hf sldNum="0" hdr="0" dt="0"/>
  <p:txStyles>
    <p:titleStyle>
      <a:lvl1pPr algn="l" rtl="0" fontAlgn="base">
        <a:lnSpc>
          <a:spcPct val="90000"/>
        </a:lnSpc>
        <a:spcBef>
          <a:spcPct val="0"/>
        </a:spcBef>
        <a:spcAft>
          <a:spcPct val="0"/>
        </a:spcAft>
        <a:defRPr sz="3000" b="1">
          <a:solidFill>
            <a:schemeClr val="accent1"/>
          </a:solidFill>
          <a:latin typeface="Calibri" panose="020F0502020204030204" pitchFamily="34" charset="0"/>
          <a:ea typeface="+mj-ea"/>
          <a:cs typeface="Arial" pitchFamily="34" charset="0"/>
        </a:defRPr>
      </a:lvl1pPr>
      <a:lvl2pPr algn="l" rtl="0" fontAlgn="base">
        <a:spcBef>
          <a:spcPct val="0"/>
        </a:spcBef>
        <a:spcAft>
          <a:spcPct val="0"/>
        </a:spcAft>
        <a:defRPr sz="2000" b="1">
          <a:solidFill>
            <a:schemeClr val="tx1"/>
          </a:solidFill>
          <a:latin typeface="Arial" charset="0"/>
          <a:ea typeface="ＭＳ Ｐゴシック" charset="-128"/>
        </a:defRPr>
      </a:lvl2pPr>
      <a:lvl3pPr algn="l" rtl="0" fontAlgn="base">
        <a:spcBef>
          <a:spcPct val="0"/>
        </a:spcBef>
        <a:spcAft>
          <a:spcPct val="0"/>
        </a:spcAft>
        <a:defRPr sz="2000" b="1">
          <a:solidFill>
            <a:schemeClr val="tx1"/>
          </a:solidFill>
          <a:latin typeface="Arial" charset="0"/>
          <a:ea typeface="ＭＳ Ｐゴシック" charset="-128"/>
        </a:defRPr>
      </a:lvl3pPr>
      <a:lvl4pPr algn="l" rtl="0" fontAlgn="base">
        <a:spcBef>
          <a:spcPct val="0"/>
        </a:spcBef>
        <a:spcAft>
          <a:spcPct val="0"/>
        </a:spcAft>
        <a:defRPr sz="2000" b="1">
          <a:solidFill>
            <a:schemeClr val="tx1"/>
          </a:solidFill>
          <a:latin typeface="Arial" charset="0"/>
          <a:ea typeface="ＭＳ Ｐゴシック" charset="-128"/>
        </a:defRPr>
      </a:lvl4pPr>
      <a:lvl5pPr algn="l" rtl="0" fontAlgn="base">
        <a:spcBef>
          <a:spcPct val="0"/>
        </a:spcBef>
        <a:spcAft>
          <a:spcPct val="0"/>
        </a:spcAft>
        <a:defRPr sz="2000" b="1">
          <a:solidFill>
            <a:schemeClr val="tx1"/>
          </a:solidFill>
          <a:latin typeface="Arial" charset="0"/>
          <a:ea typeface="ＭＳ Ｐゴシック" charset="-128"/>
        </a:defRPr>
      </a:lvl5pPr>
      <a:lvl6pPr marL="457200" algn="l" rtl="0" eaLnBrk="1" fontAlgn="base" hangingPunct="1">
        <a:spcBef>
          <a:spcPct val="0"/>
        </a:spcBef>
        <a:spcAft>
          <a:spcPct val="0"/>
        </a:spcAft>
        <a:defRPr sz="2000" b="1">
          <a:solidFill>
            <a:schemeClr val="tx1"/>
          </a:solidFill>
          <a:latin typeface="Arial" charset="0"/>
          <a:ea typeface="ヒラギノ角ゴ Pro W3" charset="0"/>
        </a:defRPr>
      </a:lvl6pPr>
      <a:lvl7pPr marL="914400" algn="l" rtl="0" eaLnBrk="1" fontAlgn="base" hangingPunct="1">
        <a:spcBef>
          <a:spcPct val="0"/>
        </a:spcBef>
        <a:spcAft>
          <a:spcPct val="0"/>
        </a:spcAft>
        <a:defRPr sz="2000" b="1">
          <a:solidFill>
            <a:schemeClr val="tx1"/>
          </a:solidFill>
          <a:latin typeface="Arial" charset="0"/>
          <a:ea typeface="ヒラギノ角ゴ Pro W3" charset="0"/>
        </a:defRPr>
      </a:lvl7pPr>
      <a:lvl8pPr marL="1371600" algn="l" rtl="0" eaLnBrk="1" fontAlgn="base" hangingPunct="1">
        <a:spcBef>
          <a:spcPct val="0"/>
        </a:spcBef>
        <a:spcAft>
          <a:spcPct val="0"/>
        </a:spcAft>
        <a:defRPr sz="2000" b="1">
          <a:solidFill>
            <a:schemeClr val="tx1"/>
          </a:solidFill>
          <a:latin typeface="Arial" charset="0"/>
          <a:ea typeface="ヒラギノ角ゴ Pro W3" charset="0"/>
        </a:defRPr>
      </a:lvl8pPr>
      <a:lvl9pPr marL="1828800" algn="l" rtl="0" eaLnBrk="1" fontAlgn="base" hangingPunct="1">
        <a:spcBef>
          <a:spcPct val="0"/>
        </a:spcBef>
        <a:spcAft>
          <a:spcPct val="0"/>
        </a:spcAft>
        <a:defRPr sz="2000"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Calibri" panose="020F0502020204030204" pitchFamily="34" charset="0"/>
          <a:ea typeface="+mn-ea"/>
          <a:cs typeface="Arial" pitchFamily="34" charset="0"/>
        </a:defRPr>
      </a:lvl1pPr>
      <a:lvl2pPr marL="179388" indent="-177800" algn="l" rtl="0" fontAlgn="base">
        <a:lnSpc>
          <a:spcPct val="110000"/>
        </a:lnSpc>
        <a:spcBef>
          <a:spcPct val="0"/>
        </a:spcBef>
        <a:spcAft>
          <a:spcPct val="0"/>
        </a:spcAft>
        <a:buClr>
          <a:schemeClr val="accent2"/>
        </a:buClr>
        <a:buChar char="•"/>
        <a:tabLst/>
        <a:defRPr>
          <a:solidFill>
            <a:schemeClr val="tx1"/>
          </a:solidFill>
          <a:latin typeface="Calibri" panose="020F0502020204030204" pitchFamily="34" charset="0"/>
          <a:ea typeface="+mn-ea"/>
          <a:cs typeface="Arial" pitchFamily="34" charset="0"/>
        </a:defRPr>
      </a:lvl2pPr>
      <a:lvl3pPr marL="358775" indent="-177800" algn="l" rtl="0" fontAlgn="base">
        <a:lnSpc>
          <a:spcPct val="110000"/>
        </a:lnSpc>
        <a:spcBef>
          <a:spcPct val="0"/>
        </a:spcBef>
        <a:spcAft>
          <a:spcPct val="0"/>
        </a:spcAft>
        <a:buClr>
          <a:schemeClr val="accent2"/>
        </a:buClr>
        <a:buChar char="•"/>
        <a:tabLst/>
        <a:defRPr>
          <a:solidFill>
            <a:schemeClr val="tx1"/>
          </a:solidFill>
          <a:latin typeface="Calibri" panose="020F0502020204030204" pitchFamily="34" charset="0"/>
          <a:ea typeface="+mn-ea"/>
          <a:cs typeface="Arial" pitchFamily="34" charset="0"/>
        </a:defRPr>
      </a:lvl3pPr>
      <a:lvl4pPr marL="538163" indent="-177800" algn="l" rtl="0" fontAlgn="base">
        <a:lnSpc>
          <a:spcPct val="110000"/>
        </a:lnSpc>
        <a:spcBef>
          <a:spcPct val="0"/>
        </a:spcBef>
        <a:spcAft>
          <a:spcPct val="0"/>
        </a:spcAft>
        <a:buClr>
          <a:schemeClr val="accent2"/>
        </a:buClr>
        <a:buChar char="•"/>
        <a:tabLst/>
        <a:defRPr>
          <a:solidFill>
            <a:schemeClr val="tx1"/>
          </a:solidFill>
          <a:latin typeface="Calibri" panose="020F0502020204030204" pitchFamily="34" charset="0"/>
          <a:ea typeface="+mn-ea"/>
          <a:cs typeface="Arial" pitchFamily="34" charset="0"/>
        </a:defRPr>
      </a:lvl4pPr>
      <a:lvl5pPr marL="717550" indent="-177800" algn="l" rtl="0" fontAlgn="base">
        <a:lnSpc>
          <a:spcPct val="110000"/>
        </a:lnSpc>
        <a:spcBef>
          <a:spcPct val="0"/>
        </a:spcBef>
        <a:spcAft>
          <a:spcPct val="0"/>
        </a:spcAft>
        <a:buClr>
          <a:schemeClr val="accent2"/>
        </a:buClr>
        <a:buChar char="•"/>
        <a:tabLst/>
        <a:defRPr baseline="0">
          <a:solidFill>
            <a:schemeClr val="tx1"/>
          </a:solidFill>
          <a:latin typeface="Calibri" panose="020F0502020204030204" pitchFamily="34" charset="0"/>
          <a:ea typeface="+mn-ea"/>
          <a:cs typeface="Arial" pitchFamily="34" charset="0"/>
        </a:defRPr>
      </a:lvl5pPr>
      <a:lvl6pPr marL="12207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6779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21351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592388" indent="-188913"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2" userDrawn="1">
          <p15:clr>
            <a:srgbClr val="F26B43"/>
          </p15:clr>
        </p15:guide>
        <p15:guide id="3" orient="horz" pos="210" userDrawn="1">
          <p15:clr>
            <a:srgbClr val="F26B43"/>
          </p15:clr>
        </p15:guide>
        <p15:guide id="4" orient="horz" pos="696" userDrawn="1">
          <p15:clr>
            <a:srgbClr val="F26B43"/>
          </p15:clr>
        </p15:guide>
        <p15:guide id="5" pos="327" userDrawn="1">
          <p15:clr>
            <a:srgbClr val="F26B43"/>
          </p15:clr>
        </p15:guide>
        <p15:guide id="6" pos="7380" userDrawn="1">
          <p15:clr>
            <a:srgbClr val="F26B43"/>
          </p15:clr>
        </p15:guide>
        <p15:guide id="7" orient="horz" pos="3981" userDrawn="1">
          <p15:clr>
            <a:srgbClr val="F26B43"/>
          </p15:clr>
        </p15:guide>
        <p15:guide id="8" pos="3937" userDrawn="1">
          <p15:clr>
            <a:srgbClr val="F26B43"/>
          </p15:clr>
        </p15:guide>
        <p15:guide id="9" orient="horz" pos="1139" userDrawn="1">
          <p15:clr>
            <a:srgbClr val="F26B43"/>
          </p15:clr>
        </p15:guide>
        <p15:guide id="10" orient="horz" pos="3612" userDrawn="1">
          <p15:clr>
            <a:srgbClr val="F26B43"/>
          </p15:clr>
        </p15:guide>
        <p15:guide id="11" pos="3777"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70" name="Group 50"/>
          <p:cNvGrpSpPr>
            <a:grpSpLocks noChangeAspect="1"/>
          </p:cNvGrpSpPr>
          <p:nvPr userDrawn="1"/>
        </p:nvGrpSpPr>
        <p:grpSpPr>
          <a:xfrm>
            <a:off x="7716909" y="277143"/>
            <a:ext cx="1227860" cy="319636"/>
            <a:chOff x="2517775" y="2590800"/>
            <a:chExt cx="7177087" cy="1680632"/>
          </a:xfrm>
        </p:grpSpPr>
        <p:grpSp>
          <p:nvGrpSpPr>
            <p:cNvPr id="71" name="Group 33"/>
            <p:cNvGrpSpPr/>
            <p:nvPr/>
          </p:nvGrpSpPr>
          <p:grpSpPr>
            <a:xfrm>
              <a:off x="8443772" y="2853530"/>
              <a:ext cx="1251090" cy="1226068"/>
              <a:chOff x="5721350" y="3268663"/>
              <a:chExt cx="476250" cy="466725"/>
            </a:xfrm>
            <a:solidFill>
              <a:srgbClr val="E55008"/>
            </a:solidFill>
          </p:grpSpPr>
          <p:sp>
            <p:nvSpPr>
              <p:cNvPr id="94" name="Freeform 1"/>
              <p:cNvSpPr>
                <a:spLocks noChangeArrowheads="1"/>
              </p:cNvSpPr>
              <p:nvPr/>
            </p:nvSpPr>
            <p:spPr bwMode="auto">
              <a:xfrm>
                <a:off x="6078538" y="3443288"/>
                <a:ext cx="119062" cy="119062"/>
              </a:xfrm>
              <a:custGeom>
                <a:avLst/>
                <a:gdLst/>
                <a:ahLst/>
                <a:cxnLst>
                  <a:cxn ang="0">
                    <a:pos x="271" y="271"/>
                  </a:cxn>
                  <a:cxn ang="0">
                    <a:pos x="271" y="59"/>
                  </a:cxn>
                  <a:cxn ang="0">
                    <a:pos x="59" y="59"/>
                  </a:cxn>
                  <a:cxn ang="0">
                    <a:pos x="59" y="271"/>
                  </a:cxn>
                  <a:cxn ang="0">
                    <a:pos x="271" y="271"/>
                  </a:cxn>
                </a:cxnLst>
                <a:rect l="0" t="0" r="r" b="b"/>
                <a:pathLst>
                  <a:path w="331" h="331">
                    <a:moveTo>
                      <a:pt x="271" y="271"/>
                    </a:moveTo>
                    <a:cubicBezTo>
                      <a:pt x="330" y="212"/>
                      <a:pt x="330" y="118"/>
                      <a:pt x="271" y="59"/>
                    </a:cubicBezTo>
                    <a:cubicBezTo>
                      <a:pt x="212" y="0"/>
                      <a:pt x="118" y="0"/>
                      <a:pt x="59" y="59"/>
                    </a:cubicBezTo>
                    <a:cubicBezTo>
                      <a:pt x="0" y="118"/>
                      <a:pt x="0" y="213"/>
                      <a:pt x="59" y="271"/>
                    </a:cubicBezTo>
                    <a:cubicBezTo>
                      <a:pt x="118" y="330"/>
                      <a:pt x="212" y="330"/>
                      <a:pt x="271" y="27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5" name="Freeform 2"/>
              <p:cNvSpPr>
                <a:spLocks noChangeArrowheads="1"/>
              </p:cNvSpPr>
              <p:nvPr/>
            </p:nvSpPr>
            <p:spPr bwMode="auto">
              <a:xfrm>
                <a:off x="5992813" y="3556000"/>
                <a:ext cx="92075" cy="92075"/>
              </a:xfrm>
              <a:custGeom>
                <a:avLst/>
                <a:gdLst/>
                <a:ahLst/>
                <a:cxnLst>
                  <a:cxn ang="0">
                    <a:pos x="208" y="209"/>
                  </a:cxn>
                  <a:cxn ang="0">
                    <a:pos x="208" y="45"/>
                  </a:cxn>
                  <a:cxn ang="0">
                    <a:pos x="44" y="45"/>
                  </a:cxn>
                  <a:cxn ang="0">
                    <a:pos x="44" y="209"/>
                  </a:cxn>
                  <a:cxn ang="0">
                    <a:pos x="208" y="209"/>
                  </a:cxn>
                </a:cxnLst>
                <a:rect l="0" t="0" r="r" b="b"/>
                <a:pathLst>
                  <a:path w="255" h="255">
                    <a:moveTo>
                      <a:pt x="208" y="209"/>
                    </a:moveTo>
                    <a:cubicBezTo>
                      <a:pt x="254" y="163"/>
                      <a:pt x="253" y="91"/>
                      <a:pt x="208" y="45"/>
                    </a:cubicBezTo>
                    <a:cubicBezTo>
                      <a:pt x="162" y="0"/>
                      <a:pt x="90" y="0"/>
                      <a:pt x="44" y="45"/>
                    </a:cubicBezTo>
                    <a:cubicBezTo>
                      <a:pt x="0" y="91"/>
                      <a:pt x="0" y="163"/>
                      <a:pt x="44" y="209"/>
                    </a:cubicBezTo>
                    <a:cubicBezTo>
                      <a:pt x="90" y="254"/>
                      <a:pt x="163" y="254"/>
                      <a:pt x="208" y="209"/>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6" name="Freeform 3"/>
              <p:cNvSpPr>
                <a:spLocks noChangeArrowheads="1"/>
              </p:cNvSpPr>
              <p:nvPr/>
            </p:nvSpPr>
            <p:spPr bwMode="auto">
              <a:xfrm>
                <a:off x="5992813" y="3357563"/>
                <a:ext cx="92075" cy="92075"/>
              </a:xfrm>
              <a:custGeom>
                <a:avLst/>
                <a:gdLst/>
                <a:ahLst/>
                <a:cxnLst>
                  <a:cxn ang="0">
                    <a:pos x="209" y="209"/>
                  </a:cxn>
                  <a:cxn ang="0">
                    <a:pos x="209" y="46"/>
                  </a:cxn>
                  <a:cxn ang="0">
                    <a:pos x="46" y="46"/>
                  </a:cxn>
                  <a:cxn ang="0">
                    <a:pos x="46" y="209"/>
                  </a:cxn>
                  <a:cxn ang="0">
                    <a:pos x="209" y="209"/>
                  </a:cxn>
                </a:cxnLst>
                <a:rect l="0" t="0" r="r" b="b"/>
                <a:pathLst>
                  <a:path w="256" h="255">
                    <a:moveTo>
                      <a:pt x="209" y="209"/>
                    </a:moveTo>
                    <a:cubicBezTo>
                      <a:pt x="255" y="163"/>
                      <a:pt x="255" y="91"/>
                      <a:pt x="209" y="46"/>
                    </a:cubicBezTo>
                    <a:cubicBezTo>
                      <a:pt x="163" y="0"/>
                      <a:pt x="91" y="0"/>
                      <a:pt x="46" y="46"/>
                    </a:cubicBezTo>
                    <a:cubicBezTo>
                      <a:pt x="0" y="91"/>
                      <a:pt x="1" y="163"/>
                      <a:pt x="46" y="209"/>
                    </a:cubicBezTo>
                    <a:cubicBezTo>
                      <a:pt x="92" y="254"/>
                      <a:pt x="163" y="254"/>
                      <a:pt x="209" y="209"/>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7" name="Freeform 4"/>
              <p:cNvSpPr>
                <a:spLocks noChangeArrowheads="1"/>
              </p:cNvSpPr>
              <p:nvPr/>
            </p:nvSpPr>
            <p:spPr bwMode="auto">
              <a:xfrm>
                <a:off x="5905500" y="3665538"/>
                <a:ext cx="69850" cy="69850"/>
              </a:xfrm>
              <a:custGeom>
                <a:avLst/>
                <a:gdLst/>
                <a:ahLst/>
                <a:cxnLst>
                  <a:cxn ang="0">
                    <a:pos x="160" y="160"/>
                  </a:cxn>
                  <a:cxn ang="0">
                    <a:pos x="160" y="34"/>
                  </a:cxn>
                  <a:cxn ang="0">
                    <a:pos x="34" y="34"/>
                  </a:cxn>
                  <a:cxn ang="0">
                    <a:pos x="34" y="160"/>
                  </a:cxn>
                  <a:cxn ang="0">
                    <a:pos x="160" y="160"/>
                  </a:cxn>
                </a:cxnLst>
                <a:rect l="0" t="0" r="r" b="b"/>
                <a:pathLst>
                  <a:path w="196" h="195">
                    <a:moveTo>
                      <a:pt x="160" y="160"/>
                    </a:moveTo>
                    <a:cubicBezTo>
                      <a:pt x="195" y="125"/>
                      <a:pt x="195" y="69"/>
                      <a:pt x="160" y="34"/>
                    </a:cubicBezTo>
                    <a:cubicBezTo>
                      <a:pt x="125" y="0"/>
                      <a:pt x="69" y="0"/>
                      <a:pt x="34" y="34"/>
                    </a:cubicBezTo>
                    <a:cubicBezTo>
                      <a:pt x="0" y="70"/>
                      <a:pt x="0" y="126"/>
                      <a:pt x="34" y="160"/>
                    </a:cubicBezTo>
                    <a:cubicBezTo>
                      <a:pt x="69" y="194"/>
                      <a:pt x="125" y="194"/>
                      <a:pt x="160" y="160"/>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8" name="Freeform 5"/>
              <p:cNvSpPr>
                <a:spLocks noChangeArrowheads="1"/>
              </p:cNvSpPr>
              <p:nvPr/>
            </p:nvSpPr>
            <p:spPr bwMode="auto">
              <a:xfrm>
                <a:off x="5905500" y="3467100"/>
                <a:ext cx="69850" cy="71438"/>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6"/>
                      <a:pt x="195" y="70"/>
                      <a:pt x="160" y="35"/>
                    </a:cubicBezTo>
                    <a:cubicBezTo>
                      <a:pt x="125" y="0"/>
                      <a:pt x="69" y="0"/>
                      <a:pt x="34" y="35"/>
                    </a:cubicBezTo>
                    <a:cubicBezTo>
                      <a:pt x="0" y="70"/>
                      <a:pt x="0" y="126"/>
                      <a:pt x="34" y="161"/>
                    </a:cubicBezTo>
                    <a:cubicBezTo>
                      <a:pt x="69" y="196"/>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9" name="Freeform 6"/>
              <p:cNvSpPr>
                <a:spLocks noChangeArrowheads="1"/>
              </p:cNvSpPr>
              <p:nvPr/>
            </p:nvSpPr>
            <p:spPr bwMode="auto">
              <a:xfrm>
                <a:off x="5905500" y="3268663"/>
                <a:ext cx="69850" cy="71437"/>
              </a:xfrm>
              <a:custGeom>
                <a:avLst/>
                <a:gdLst/>
                <a:ahLst/>
                <a:cxnLst>
                  <a:cxn ang="0">
                    <a:pos x="160" y="161"/>
                  </a:cxn>
                  <a:cxn ang="0">
                    <a:pos x="160" y="35"/>
                  </a:cxn>
                  <a:cxn ang="0">
                    <a:pos x="34" y="35"/>
                  </a:cxn>
                  <a:cxn ang="0">
                    <a:pos x="34" y="161"/>
                  </a:cxn>
                  <a:cxn ang="0">
                    <a:pos x="160" y="161"/>
                  </a:cxn>
                </a:cxnLst>
                <a:rect l="0" t="0" r="r" b="b"/>
                <a:pathLst>
                  <a:path w="196" h="197">
                    <a:moveTo>
                      <a:pt x="160" y="161"/>
                    </a:moveTo>
                    <a:cubicBezTo>
                      <a:pt x="195" y="127"/>
                      <a:pt x="195" y="69"/>
                      <a:pt x="160" y="35"/>
                    </a:cubicBezTo>
                    <a:cubicBezTo>
                      <a:pt x="125" y="0"/>
                      <a:pt x="69" y="1"/>
                      <a:pt x="34" y="35"/>
                    </a:cubicBezTo>
                    <a:cubicBezTo>
                      <a:pt x="0" y="70"/>
                      <a:pt x="0" y="126"/>
                      <a:pt x="34" y="161"/>
                    </a:cubicBezTo>
                    <a:cubicBezTo>
                      <a:pt x="69" y="195"/>
                      <a:pt x="125" y="196"/>
                      <a:pt x="160"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0" name="Freeform 7"/>
              <p:cNvSpPr>
                <a:spLocks noChangeArrowheads="1"/>
              </p:cNvSpPr>
              <p:nvPr/>
            </p:nvSpPr>
            <p:spPr bwMode="auto">
              <a:xfrm>
                <a:off x="5813425" y="3575050"/>
                <a:ext cx="53975" cy="53975"/>
              </a:xfrm>
              <a:custGeom>
                <a:avLst/>
                <a:gdLst/>
                <a:ahLst/>
                <a:cxnLst>
                  <a:cxn ang="0">
                    <a:pos x="124" y="123"/>
                  </a:cxn>
                  <a:cxn ang="0">
                    <a:pos x="124" y="27"/>
                  </a:cxn>
                  <a:cxn ang="0">
                    <a:pos x="27" y="27"/>
                  </a:cxn>
                  <a:cxn ang="0">
                    <a:pos x="27" y="123"/>
                  </a:cxn>
                  <a:cxn ang="0">
                    <a:pos x="124" y="123"/>
                  </a:cxn>
                </a:cxnLst>
                <a:rect l="0" t="0" r="r" b="b"/>
                <a:pathLst>
                  <a:path w="152" h="151">
                    <a:moveTo>
                      <a:pt x="124" y="123"/>
                    </a:moveTo>
                    <a:cubicBezTo>
                      <a:pt x="151" y="96"/>
                      <a:pt x="151" y="54"/>
                      <a:pt x="124" y="27"/>
                    </a:cubicBezTo>
                    <a:cubicBezTo>
                      <a:pt x="98" y="0"/>
                      <a:pt x="54" y="0"/>
                      <a:pt x="27" y="27"/>
                    </a:cubicBezTo>
                    <a:cubicBezTo>
                      <a:pt x="0" y="54"/>
                      <a:pt x="0" y="96"/>
                      <a:pt x="27" y="123"/>
                    </a:cubicBezTo>
                    <a:cubicBezTo>
                      <a:pt x="54" y="150"/>
                      <a:pt x="98" y="150"/>
                      <a:pt x="124" y="123"/>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1" name="Freeform 8"/>
              <p:cNvSpPr>
                <a:spLocks noChangeArrowheads="1"/>
              </p:cNvSpPr>
              <p:nvPr/>
            </p:nvSpPr>
            <p:spPr bwMode="auto">
              <a:xfrm>
                <a:off x="5813425" y="3376613"/>
                <a:ext cx="53975" cy="53975"/>
              </a:xfrm>
              <a:custGeom>
                <a:avLst/>
                <a:gdLst/>
                <a:ahLst/>
                <a:cxnLst>
                  <a:cxn ang="0">
                    <a:pos x="124" y="124"/>
                  </a:cxn>
                  <a:cxn ang="0">
                    <a:pos x="124" y="27"/>
                  </a:cxn>
                  <a:cxn ang="0">
                    <a:pos x="27" y="27"/>
                  </a:cxn>
                  <a:cxn ang="0">
                    <a:pos x="27" y="124"/>
                  </a:cxn>
                  <a:cxn ang="0">
                    <a:pos x="124" y="124"/>
                  </a:cxn>
                </a:cxnLst>
                <a:rect l="0" t="0" r="r" b="b"/>
                <a:pathLst>
                  <a:path w="152" h="151">
                    <a:moveTo>
                      <a:pt x="124" y="124"/>
                    </a:moveTo>
                    <a:cubicBezTo>
                      <a:pt x="151" y="97"/>
                      <a:pt x="151" y="54"/>
                      <a:pt x="124" y="27"/>
                    </a:cubicBezTo>
                    <a:cubicBezTo>
                      <a:pt x="98" y="0"/>
                      <a:pt x="54" y="0"/>
                      <a:pt x="27" y="27"/>
                    </a:cubicBezTo>
                    <a:cubicBezTo>
                      <a:pt x="0" y="54"/>
                      <a:pt x="0" y="97"/>
                      <a:pt x="27" y="124"/>
                    </a:cubicBezTo>
                    <a:cubicBezTo>
                      <a:pt x="54" y="150"/>
                      <a:pt x="98" y="150"/>
                      <a:pt x="124" y="124"/>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102" name="Freeform 9"/>
              <p:cNvSpPr>
                <a:spLocks noChangeArrowheads="1"/>
              </p:cNvSpPr>
              <p:nvPr/>
            </p:nvSpPr>
            <p:spPr bwMode="auto">
              <a:xfrm>
                <a:off x="5721350" y="3481388"/>
                <a:ext cx="41275" cy="41275"/>
              </a:xfrm>
              <a:custGeom>
                <a:avLst/>
                <a:gdLst/>
                <a:ahLst/>
                <a:cxnLst>
                  <a:cxn ang="0">
                    <a:pos x="94" y="94"/>
                  </a:cxn>
                  <a:cxn ang="0">
                    <a:pos x="94" y="20"/>
                  </a:cxn>
                  <a:cxn ang="0">
                    <a:pos x="20" y="20"/>
                  </a:cxn>
                  <a:cxn ang="0">
                    <a:pos x="20" y="94"/>
                  </a:cxn>
                  <a:cxn ang="0">
                    <a:pos x="94" y="94"/>
                  </a:cxn>
                </a:cxnLst>
                <a:rect l="0" t="0" r="r" b="b"/>
                <a:pathLst>
                  <a:path w="115" h="115">
                    <a:moveTo>
                      <a:pt x="94" y="94"/>
                    </a:moveTo>
                    <a:cubicBezTo>
                      <a:pt x="114" y="73"/>
                      <a:pt x="114" y="40"/>
                      <a:pt x="94" y="20"/>
                    </a:cubicBezTo>
                    <a:cubicBezTo>
                      <a:pt x="74" y="0"/>
                      <a:pt x="40" y="0"/>
                      <a:pt x="20" y="20"/>
                    </a:cubicBezTo>
                    <a:cubicBezTo>
                      <a:pt x="0" y="40"/>
                      <a:pt x="0" y="73"/>
                      <a:pt x="20" y="94"/>
                    </a:cubicBezTo>
                    <a:cubicBezTo>
                      <a:pt x="40" y="114"/>
                      <a:pt x="74" y="114"/>
                      <a:pt x="94" y="94"/>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nvGrpSpPr>
            <p:cNvPr id="72" name="Group 32"/>
            <p:cNvGrpSpPr/>
            <p:nvPr/>
          </p:nvGrpSpPr>
          <p:grpSpPr>
            <a:xfrm>
              <a:off x="4281811" y="2590800"/>
              <a:ext cx="4066045" cy="646398"/>
              <a:chOff x="4137025" y="3168650"/>
              <a:chExt cx="1547813" cy="246063"/>
            </a:xfrm>
            <a:solidFill>
              <a:srgbClr val="118992"/>
            </a:solidFill>
          </p:grpSpPr>
          <p:sp>
            <p:nvSpPr>
              <p:cNvPr id="87" name="Freeform 10"/>
              <p:cNvSpPr>
                <a:spLocks noChangeArrowheads="1"/>
              </p:cNvSpPr>
              <p:nvPr/>
            </p:nvSpPr>
            <p:spPr bwMode="auto">
              <a:xfrm>
                <a:off x="4137025" y="3168650"/>
                <a:ext cx="180975" cy="246063"/>
              </a:xfrm>
              <a:custGeom>
                <a:avLst/>
                <a:gdLst/>
                <a:ahLst/>
                <a:cxnLst>
                  <a:cxn ang="0">
                    <a:pos x="13" y="526"/>
                  </a:cxn>
                  <a:cxn ang="0">
                    <a:pos x="209" y="561"/>
                  </a:cxn>
                  <a:cxn ang="0">
                    <a:pos x="326" y="500"/>
                  </a:cxn>
                  <a:cxn ang="0">
                    <a:pos x="308" y="461"/>
                  </a:cxn>
                  <a:cxn ang="0">
                    <a:pos x="220" y="414"/>
                  </a:cxn>
                  <a:cxn ang="0">
                    <a:pos x="51" y="323"/>
                  </a:cxn>
                  <a:cxn ang="0">
                    <a:pos x="0" y="198"/>
                  </a:cxn>
                  <a:cxn ang="0">
                    <a:pos x="74" y="51"/>
                  </a:cxn>
                  <a:cxn ang="0">
                    <a:pos x="263" y="0"/>
                  </a:cxn>
                  <a:cxn ang="0">
                    <a:pos x="450" y="24"/>
                  </a:cxn>
                  <a:cxn ang="0">
                    <a:pos x="450" y="149"/>
                  </a:cxn>
                  <a:cxn ang="0">
                    <a:pos x="282" y="113"/>
                  </a:cxn>
                  <a:cxn ang="0">
                    <a:pos x="173" y="173"/>
                  </a:cxn>
                  <a:cxn ang="0">
                    <a:pos x="196" y="210"/>
                  </a:cxn>
                  <a:cxn ang="0">
                    <a:pos x="296" y="260"/>
                  </a:cxn>
                  <a:cxn ang="0">
                    <a:pos x="456" y="352"/>
                  </a:cxn>
                  <a:cxn ang="0">
                    <a:pos x="503" y="473"/>
                  </a:cxn>
                  <a:cxn ang="0">
                    <a:pos x="410" y="635"/>
                  </a:cxn>
                  <a:cxn ang="0">
                    <a:pos x="217" y="681"/>
                  </a:cxn>
                  <a:cxn ang="0">
                    <a:pos x="13" y="655"/>
                  </a:cxn>
                  <a:cxn ang="0">
                    <a:pos x="13" y="526"/>
                  </a:cxn>
                </a:cxnLst>
                <a:rect l="0" t="0" r="r" b="b"/>
                <a:pathLst>
                  <a:path w="504" h="682">
                    <a:moveTo>
                      <a:pt x="13" y="526"/>
                    </a:moveTo>
                    <a:cubicBezTo>
                      <a:pt x="87" y="549"/>
                      <a:pt x="153" y="561"/>
                      <a:pt x="209" y="561"/>
                    </a:cubicBezTo>
                    <a:cubicBezTo>
                      <a:pt x="286" y="561"/>
                      <a:pt x="326" y="541"/>
                      <a:pt x="326" y="500"/>
                    </a:cubicBezTo>
                    <a:cubicBezTo>
                      <a:pt x="326" y="484"/>
                      <a:pt x="321" y="472"/>
                      <a:pt x="308" y="461"/>
                    </a:cubicBezTo>
                    <a:cubicBezTo>
                      <a:pt x="296" y="450"/>
                      <a:pt x="267" y="434"/>
                      <a:pt x="220" y="414"/>
                    </a:cubicBezTo>
                    <a:cubicBezTo>
                      <a:pt x="134" y="379"/>
                      <a:pt x="78" y="348"/>
                      <a:pt x="51" y="323"/>
                    </a:cubicBezTo>
                    <a:cubicBezTo>
                      <a:pt x="17" y="289"/>
                      <a:pt x="0" y="248"/>
                      <a:pt x="0" y="198"/>
                    </a:cubicBezTo>
                    <a:cubicBezTo>
                      <a:pt x="0" y="134"/>
                      <a:pt x="24" y="84"/>
                      <a:pt x="74" y="51"/>
                    </a:cubicBezTo>
                    <a:cubicBezTo>
                      <a:pt x="122" y="17"/>
                      <a:pt x="186" y="0"/>
                      <a:pt x="263" y="0"/>
                    </a:cubicBezTo>
                    <a:cubicBezTo>
                      <a:pt x="306" y="0"/>
                      <a:pt x="369" y="8"/>
                      <a:pt x="450" y="24"/>
                    </a:cubicBezTo>
                    <a:lnTo>
                      <a:pt x="450" y="149"/>
                    </a:lnTo>
                    <a:cubicBezTo>
                      <a:pt x="390" y="125"/>
                      <a:pt x="334" y="113"/>
                      <a:pt x="282" y="113"/>
                    </a:cubicBezTo>
                    <a:cubicBezTo>
                      <a:pt x="209" y="113"/>
                      <a:pt x="173" y="133"/>
                      <a:pt x="173" y="173"/>
                    </a:cubicBezTo>
                    <a:cubicBezTo>
                      <a:pt x="173" y="188"/>
                      <a:pt x="181" y="200"/>
                      <a:pt x="196" y="210"/>
                    </a:cubicBezTo>
                    <a:cubicBezTo>
                      <a:pt x="208" y="218"/>
                      <a:pt x="242" y="234"/>
                      <a:pt x="296" y="260"/>
                    </a:cubicBezTo>
                    <a:cubicBezTo>
                      <a:pt x="377" y="295"/>
                      <a:pt x="430" y="325"/>
                      <a:pt x="456" y="352"/>
                    </a:cubicBezTo>
                    <a:cubicBezTo>
                      <a:pt x="488" y="382"/>
                      <a:pt x="503" y="423"/>
                      <a:pt x="503" y="473"/>
                    </a:cubicBezTo>
                    <a:cubicBezTo>
                      <a:pt x="503" y="544"/>
                      <a:pt x="472" y="597"/>
                      <a:pt x="410" y="635"/>
                    </a:cubicBezTo>
                    <a:cubicBezTo>
                      <a:pt x="361" y="666"/>
                      <a:pt x="295" y="681"/>
                      <a:pt x="217" y="681"/>
                    </a:cubicBezTo>
                    <a:cubicBezTo>
                      <a:pt x="150" y="679"/>
                      <a:pt x="82" y="671"/>
                      <a:pt x="13" y="655"/>
                    </a:cubicBezTo>
                    <a:lnTo>
                      <a:pt x="13" y="526"/>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8" name="Freeform 11"/>
              <p:cNvSpPr>
                <a:spLocks noChangeArrowheads="1"/>
              </p:cNvSpPr>
              <p:nvPr/>
            </p:nvSpPr>
            <p:spPr bwMode="auto">
              <a:xfrm>
                <a:off x="4356100" y="3173413"/>
                <a:ext cx="65088" cy="236537"/>
              </a:xfrm>
              <a:custGeom>
                <a:avLst/>
                <a:gdLst/>
                <a:ahLst/>
                <a:cxnLst>
                  <a:cxn ang="0">
                    <a:pos x="91" y="655"/>
                  </a:cxn>
                  <a:cxn ang="0">
                    <a:pos x="0" y="655"/>
                  </a:cxn>
                  <a:cxn ang="0">
                    <a:pos x="0" y="0"/>
                  </a:cxn>
                  <a:cxn ang="0">
                    <a:pos x="182" y="0"/>
                  </a:cxn>
                  <a:cxn ang="0">
                    <a:pos x="182" y="655"/>
                  </a:cxn>
                  <a:cxn ang="0">
                    <a:pos x="91" y="655"/>
                  </a:cxn>
                </a:cxnLst>
                <a:rect l="0" t="0" r="r" b="b"/>
                <a:pathLst>
                  <a:path w="183" h="656">
                    <a:moveTo>
                      <a:pt x="91" y="655"/>
                    </a:moveTo>
                    <a:lnTo>
                      <a:pt x="0" y="655"/>
                    </a:lnTo>
                    <a:lnTo>
                      <a:pt x="0" y="0"/>
                    </a:lnTo>
                    <a:lnTo>
                      <a:pt x="182" y="0"/>
                    </a:lnTo>
                    <a:lnTo>
                      <a:pt x="182" y="655"/>
                    </a:lnTo>
                    <a:lnTo>
                      <a:pt x="91" y="655"/>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9" name="Freeform 12"/>
              <p:cNvSpPr>
                <a:spLocks noChangeArrowheads="1"/>
              </p:cNvSpPr>
              <p:nvPr/>
            </p:nvSpPr>
            <p:spPr bwMode="auto">
              <a:xfrm>
                <a:off x="4481513" y="3173413"/>
                <a:ext cx="171450" cy="236537"/>
              </a:xfrm>
              <a:custGeom>
                <a:avLst/>
                <a:gdLst/>
                <a:ahLst/>
                <a:cxnLst>
                  <a:cxn ang="0">
                    <a:pos x="0" y="654"/>
                  </a:cxn>
                  <a:cxn ang="0">
                    <a:pos x="0" y="0"/>
                  </a:cxn>
                  <a:cxn ang="0">
                    <a:pos x="469" y="0"/>
                  </a:cxn>
                  <a:cxn ang="0">
                    <a:pos x="469" y="118"/>
                  </a:cxn>
                  <a:cxn ang="0">
                    <a:pos x="175" y="118"/>
                  </a:cxn>
                  <a:cxn ang="0">
                    <a:pos x="175" y="265"/>
                  </a:cxn>
                  <a:cxn ang="0">
                    <a:pos x="431" y="265"/>
                  </a:cxn>
                  <a:cxn ang="0">
                    <a:pos x="431" y="374"/>
                  </a:cxn>
                  <a:cxn ang="0">
                    <a:pos x="175" y="374"/>
                  </a:cxn>
                  <a:cxn ang="0">
                    <a:pos x="175" y="529"/>
                  </a:cxn>
                  <a:cxn ang="0">
                    <a:pos x="475" y="529"/>
                  </a:cxn>
                  <a:cxn ang="0">
                    <a:pos x="475" y="654"/>
                  </a:cxn>
                  <a:cxn ang="0">
                    <a:pos x="0" y="654"/>
                  </a:cxn>
                </a:cxnLst>
                <a:rect l="0" t="0" r="r" b="b"/>
                <a:pathLst>
                  <a:path w="476" h="655">
                    <a:moveTo>
                      <a:pt x="0" y="654"/>
                    </a:moveTo>
                    <a:lnTo>
                      <a:pt x="0" y="0"/>
                    </a:lnTo>
                    <a:lnTo>
                      <a:pt x="469" y="0"/>
                    </a:lnTo>
                    <a:lnTo>
                      <a:pt x="469" y="118"/>
                    </a:lnTo>
                    <a:lnTo>
                      <a:pt x="175" y="118"/>
                    </a:lnTo>
                    <a:lnTo>
                      <a:pt x="175" y="265"/>
                    </a:lnTo>
                    <a:lnTo>
                      <a:pt x="431" y="265"/>
                    </a:lnTo>
                    <a:lnTo>
                      <a:pt x="431" y="374"/>
                    </a:lnTo>
                    <a:lnTo>
                      <a:pt x="175" y="374"/>
                    </a:lnTo>
                    <a:lnTo>
                      <a:pt x="175" y="529"/>
                    </a:lnTo>
                    <a:lnTo>
                      <a:pt x="475" y="529"/>
                    </a:lnTo>
                    <a:lnTo>
                      <a:pt x="475"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0" name="Freeform 13"/>
              <p:cNvSpPr>
                <a:spLocks noChangeArrowheads="1"/>
              </p:cNvSpPr>
              <p:nvPr/>
            </p:nvSpPr>
            <p:spPr bwMode="auto">
              <a:xfrm>
                <a:off x="4695825" y="3173413"/>
                <a:ext cx="287338" cy="238125"/>
              </a:xfrm>
              <a:custGeom>
                <a:avLst/>
                <a:gdLst/>
                <a:ahLst/>
                <a:cxnLst>
                  <a:cxn ang="0">
                    <a:pos x="0" y="654"/>
                  </a:cxn>
                  <a:cxn ang="0">
                    <a:pos x="0" y="0"/>
                  </a:cxn>
                  <a:cxn ang="0">
                    <a:pos x="237" y="0"/>
                  </a:cxn>
                  <a:cxn ang="0">
                    <a:pos x="400" y="418"/>
                  </a:cxn>
                  <a:cxn ang="0">
                    <a:pos x="571" y="0"/>
                  </a:cxn>
                  <a:cxn ang="0">
                    <a:pos x="796" y="0"/>
                  </a:cxn>
                  <a:cxn ang="0">
                    <a:pos x="796" y="654"/>
                  </a:cxn>
                  <a:cxn ang="0">
                    <a:pos x="621" y="654"/>
                  </a:cxn>
                  <a:cxn ang="0">
                    <a:pos x="621" y="190"/>
                  </a:cxn>
                  <a:cxn ang="0">
                    <a:pos x="430" y="660"/>
                  </a:cxn>
                  <a:cxn ang="0">
                    <a:pos x="316" y="660"/>
                  </a:cxn>
                  <a:cxn ang="0">
                    <a:pos x="129" y="190"/>
                  </a:cxn>
                  <a:cxn ang="0">
                    <a:pos x="129" y="654"/>
                  </a:cxn>
                  <a:cxn ang="0">
                    <a:pos x="0" y="654"/>
                  </a:cxn>
                </a:cxnLst>
                <a:rect l="0" t="0" r="r" b="b"/>
                <a:pathLst>
                  <a:path w="797" h="661">
                    <a:moveTo>
                      <a:pt x="0" y="654"/>
                    </a:moveTo>
                    <a:lnTo>
                      <a:pt x="0" y="0"/>
                    </a:lnTo>
                    <a:lnTo>
                      <a:pt x="237" y="0"/>
                    </a:lnTo>
                    <a:lnTo>
                      <a:pt x="400" y="418"/>
                    </a:lnTo>
                    <a:lnTo>
                      <a:pt x="571" y="0"/>
                    </a:lnTo>
                    <a:lnTo>
                      <a:pt x="796" y="0"/>
                    </a:lnTo>
                    <a:lnTo>
                      <a:pt x="796" y="654"/>
                    </a:lnTo>
                    <a:lnTo>
                      <a:pt x="621" y="654"/>
                    </a:lnTo>
                    <a:lnTo>
                      <a:pt x="621" y="190"/>
                    </a:lnTo>
                    <a:lnTo>
                      <a:pt x="430" y="660"/>
                    </a:lnTo>
                    <a:lnTo>
                      <a:pt x="316" y="660"/>
                    </a:lnTo>
                    <a:lnTo>
                      <a:pt x="129" y="19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1" name="Freeform 14"/>
              <p:cNvSpPr>
                <a:spLocks noChangeArrowheads="1"/>
              </p:cNvSpPr>
              <p:nvPr/>
            </p:nvSpPr>
            <p:spPr bwMode="auto">
              <a:xfrm>
                <a:off x="5043488" y="3173413"/>
                <a:ext cx="171450" cy="236537"/>
              </a:xfrm>
              <a:custGeom>
                <a:avLst/>
                <a:gdLst/>
                <a:ahLst/>
                <a:cxnLst>
                  <a:cxn ang="0">
                    <a:pos x="0" y="654"/>
                  </a:cxn>
                  <a:cxn ang="0">
                    <a:pos x="0" y="0"/>
                  </a:cxn>
                  <a:cxn ang="0">
                    <a:pos x="469" y="0"/>
                  </a:cxn>
                  <a:cxn ang="0">
                    <a:pos x="469" y="118"/>
                  </a:cxn>
                  <a:cxn ang="0">
                    <a:pos x="176" y="118"/>
                  </a:cxn>
                  <a:cxn ang="0">
                    <a:pos x="176" y="265"/>
                  </a:cxn>
                  <a:cxn ang="0">
                    <a:pos x="431" y="265"/>
                  </a:cxn>
                  <a:cxn ang="0">
                    <a:pos x="431" y="374"/>
                  </a:cxn>
                  <a:cxn ang="0">
                    <a:pos x="176" y="374"/>
                  </a:cxn>
                  <a:cxn ang="0">
                    <a:pos x="176" y="529"/>
                  </a:cxn>
                  <a:cxn ang="0">
                    <a:pos x="476" y="529"/>
                  </a:cxn>
                  <a:cxn ang="0">
                    <a:pos x="476" y="654"/>
                  </a:cxn>
                  <a:cxn ang="0">
                    <a:pos x="0" y="654"/>
                  </a:cxn>
                </a:cxnLst>
                <a:rect l="0" t="0" r="r" b="b"/>
                <a:pathLst>
                  <a:path w="477" h="655">
                    <a:moveTo>
                      <a:pt x="0" y="654"/>
                    </a:moveTo>
                    <a:lnTo>
                      <a:pt x="0" y="0"/>
                    </a:lnTo>
                    <a:lnTo>
                      <a:pt x="469" y="0"/>
                    </a:lnTo>
                    <a:lnTo>
                      <a:pt x="469" y="118"/>
                    </a:lnTo>
                    <a:lnTo>
                      <a:pt x="176" y="118"/>
                    </a:lnTo>
                    <a:lnTo>
                      <a:pt x="176" y="265"/>
                    </a:lnTo>
                    <a:lnTo>
                      <a:pt x="431" y="265"/>
                    </a:lnTo>
                    <a:lnTo>
                      <a:pt x="431" y="374"/>
                    </a:lnTo>
                    <a:lnTo>
                      <a:pt x="176" y="374"/>
                    </a:lnTo>
                    <a:lnTo>
                      <a:pt x="176" y="529"/>
                    </a:lnTo>
                    <a:lnTo>
                      <a:pt x="476" y="529"/>
                    </a:lnTo>
                    <a:lnTo>
                      <a:pt x="476"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2" name="Freeform 15"/>
              <p:cNvSpPr>
                <a:spLocks noChangeArrowheads="1"/>
              </p:cNvSpPr>
              <p:nvPr/>
            </p:nvSpPr>
            <p:spPr bwMode="auto">
              <a:xfrm>
                <a:off x="5257800" y="3173413"/>
                <a:ext cx="203200" cy="236537"/>
              </a:xfrm>
              <a:custGeom>
                <a:avLst/>
                <a:gdLst/>
                <a:ahLst/>
                <a:cxnLst>
                  <a:cxn ang="0">
                    <a:pos x="0" y="654"/>
                  </a:cxn>
                  <a:cxn ang="0">
                    <a:pos x="0" y="0"/>
                  </a:cxn>
                  <a:cxn ang="0">
                    <a:pos x="212" y="0"/>
                  </a:cxn>
                  <a:cxn ang="0">
                    <a:pos x="437" y="438"/>
                  </a:cxn>
                  <a:cxn ang="0">
                    <a:pos x="437" y="0"/>
                  </a:cxn>
                  <a:cxn ang="0">
                    <a:pos x="565" y="0"/>
                  </a:cxn>
                  <a:cxn ang="0">
                    <a:pos x="565" y="654"/>
                  </a:cxn>
                  <a:cxn ang="0">
                    <a:pos x="361" y="654"/>
                  </a:cxn>
                  <a:cxn ang="0">
                    <a:pos x="129" y="210"/>
                  </a:cxn>
                  <a:cxn ang="0">
                    <a:pos x="129" y="654"/>
                  </a:cxn>
                  <a:cxn ang="0">
                    <a:pos x="0" y="654"/>
                  </a:cxn>
                </a:cxnLst>
                <a:rect l="0" t="0" r="r" b="b"/>
                <a:pathLst>
                  <a:path w="566" h="655">
                    <a:moveTo>
                      <a:pt x="0" y="654"/>
                    </a:moveTo>
                    <a:lnTo>
                      <a:pt x="0" y="0"/>
                    </a:lnTo>
                    <a:lnTo>
                      <a:pt x="212" y="0"/>
                    </a:lnTo>
                    <a:lnTo>
                      <a:pt x="437" y="438"/>
                    </a:lnTo>
                    <a:lnTo>
                      <a:pt x="437" y="0"/>
                    </a:lnTo>
                    <a:lnTo>
                      <a:pt x="565" y="0"/>
                    </a:lnTo>
                    <a:lnTo>
                      <a:pt x="565" y="654"/>
                    </a:lnTo>
                    <a:lnTo>
                      <a:pt x="361" y="654"/>
                    </a:lnTo>
                    <a:lnTo>
                      <a:pt x="129" y="210"/>
                    </a:lnTo>
                    <a:lnTo>
                      <a:pt x="129" y="654"/>
                    </a:lnTo>
                    <a:lnTo>
                      <a:pt x="0" y="654"/>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93" name="Freeform 16"/>
              <p:cNvSpPr>
                <a:spLocks noChangeArrowheads="1"/>
              </p:cNvSpPr>
              <p:nvPr/>
            </p:nvSpPr>
            <p:spPr bwMode="auto">
              <a:xfrm>
                <a:off x="5503863" y="3168650"/>
                <a:ext cx="180975" cy="244475"/>
              </a:xfrm>
              <a:custGeom>
                <a:avLst/>
                <a:gdLst/>
                <a:ahLst/>
                <a:cxnLst>
                  <a:cxn ang="0">
                    <a:pos x="12" y="527"/>
                  </a:cxn>
                  <a:cxn ang="0">
                    <a:pos x="208" y="562"/>
                  </a:cxn>
                  <a:cxn ang="0">
                    <a:pos x="326" y="501"/>
                  </a:cxn>
                  <a:cxn ang="0">
                    <a:pos x="310" y="462"/>
                  </a:cxn>
                  <a:cxn ang="0">
                    <a:pos x="220" y="415"/>
                  </a:cxn>
                  <a:cxn ang="0">
                    <a:pos x="51" y="324"/>
                  </a:cxn>
                  <a:cxn ang="0">
                    <a:pos x="0" y="198"/>
                  </a:cxn>
                  <a:cxn ang="0">
                    <a:pos x="74" y="51"/>
                  </a:cxn>
                  <a:cxn ang="0">
                    <a:pos x="264" y="0"/>
                  </a:cxn>
                  <a:cxn ang="0">
                    <a:pos x="436" y="21"/>
                  </a:cxn>
                  <a:cxn ang="0">
                    <a:pos x="452" y="24"/>
                  </a:cxn>
                  <a:cxn ang="0">
                    <a:pos x="452" y="148"/>
                  </a:cxn>
                  <a:cxn ang="0">
                    <a:pos x="282" y="112"/>
                  </a:cxn>
                  <a:cxn ang="0">
                    <a:pos x="172" y="172"/>
                  </a:cxn>
                  <a:cxn ang="0">
                    <a:pos x="195" y="210"/>
                  </a:cxn>
                  <a:cxn ang="0">
                    <a:pos x="296" y="260"/>
                  </a:cxn>
                  <a:cxn ang="0">
                    <a:pos x="456" y="352"/>
                  </a:cxn>
                  <a:cxn ang="0">
                    <a:pos x="503" y="473"/>
                  </a:cxn>
                  <a:cxn ang="0">
                    <a:pos x="410" y="635"/>
                  </a:cxn>
                  <a:cxn ang="0">
                    <a:pos x="216" y="680"/>
                  </a:cxn>
                  <a:cxn ang="0">
                    <a:pos x="12" y="656"/>
                  </a:cxn>
                  <a:cxn ang="0">
                    <a:pos x="12" y="527"/>
                  </a:cxn>
                </a:cxnLst>
                <a:rect l="0" t="0" r="r" b="b"/>
                <a:pathLst>
                  <a:path w="504" h="681">
                    <a:moveTo>
                      <a:pt x="12" y="527"/>
                    </a:moveTo>
                    <a:cubicBezTo>
                      <a:pt x="85" y="550"/>
                      <a:pt x="150" y="562"/>
                      <a:pt x="208" y="562"/>
                    </a:cubicBezTo>
                    <a:cubicBezTo>
                      <a:pt x="286" y="562"/>
                      <a:pt x="326" y="542"/>
                      <a:pt x="326" y="501"/>
                    </a:cubicBezTo>
                    <a:cubicBezTo>
                      <a:pt x="326" y="485"/>
                      <a:pt x="321" y="473"/>
                      <a:pt x="310" y="462"/>
                    </a:cubicBezTo>
                    <a:cubicBezTo>
                      <a:pt x="298" y="451"/>
                      <a:pt x="268" y="435"/>
                      <a:pt x="220" y="415"/>
                    </a:cubicBezTo>
                    <a:cubicBezTo>
                      <a:pt x="134" y="380"/>
                      <a:pt x="78" y="349"/>
                      <a:pt x="51" y="324"/>
                    </a:cubicBezTo>
                    <a:cubicBezTo>
                      <a:pt x="18" y="292"/>
                      <a:pt x="0" y="249"/>
                      <a:pt x="0" y="198"/>
                    </a:cubicBezTo>
                    <a:cubicBezTo>
                      <a:pt x="0" y="134"/>
                      <a:pt x="24" y="84"/>
                      <a:pt x="74" y="51"/>
                    </a:cubicBezTo>
                    <a:cubicBezTo>
                      <a:pt x="122" y="17"/>
                      <a:pt x="187" y="0"/>
                      <a:pt x="264" y="0"/>
                    </a:cubicBezTo>
                    <a:cubicBezTo>
                      <a:pt x="308" y="0"/>
                      <a:pt x="365" y="6"/>
                      <a:pt x="436" y="21"/>
                    </a:cubicBezTo>
                    <a:lnTo>
                      <a:pt x="452" y="24"/>
                    </a:lnTo>
                    <a:lnTo>
                      <a:pt x="452" y="148"/>
                    </a:lnTo>
                    <a:cubicBezTo>
                      <a:pt x="391" y="124"/>
                      <a:pt x="334" y="112"/>
                      <a:pt x="282" y="112"/>
                    </a:cubicBezTo>
                    <a:cubicBezTo>
                      <a:pt x="208" y="112"/>
                      <a:pt x="172" y="132"/>
                      <a:pt x="172" y="172"/>
                    </a:cubicBezTo>
                    <a:cubicBezTo>
                      <a:pt x="172" y="187"/>
                      <a:pt x="179" y="199"/>
                      <a:pt x="195" y="210"/>
                    </a:cubicBezTo>
                    <a:cubicBezTo>
                      <a:pt x="207" y="218"/>
                      <a:pt x="240" y="234"/>
                      <a:pt x="296" y="260"/>
                    </a:cubicBezTo>
                    <a:cubicBezTo>
                      <a:pt x="375" y="294"/>
                      <a:pt x="429" y="325"/>
                      <a:pt x="456" y="352"/>
                    </a:cubicBezTo>
                    <a:cubicBezTo>
                      <a:pt x="487" y="383"/>
                      <a:pt x="503" y="423"/>
                      <a:pt x="503" y="473"/>
                    </a:cubicBezTo>
                    <a:cubicBezTo>
                      <a:pt x="503" y="544"/>
                      <a:pt x="472" y="597"/>
                      <a:pt x="410" y="635"/>
                    </a:cubicBezTo>
                    <a:cubicBezTo>
                      <a:pt x="359" y="665"/>
                      <a:pt x="295" y="680"/>
                      <a:pt x="216" y="680"/>
                    </a:cubicBezTo>
                    <a:cubicBezTo>
                      <a:pt x="149" y="680"/>
                      <a:pt x="81" y="672"/>
                      <a:pt x="12" y="656"/>
                    </a:cubicBezTo>
                    <a:lnTo>
                      <a:pt x="12" y="527"/>
                    </a:lnTo>
                  </a:path>
                </a:pathLst>
              </a:custGeom>
              <a:solidFill>
                <a:schemeClr val="accent2"/>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nvGrpSpPr>
            <p:cNvPr id="73" name="Group 34"/>
            <p:cNvGrpSpPr/>
            <p:nvPr/>
          </p:nvGrpSpPr>
          <p:grpSpPr>
            <a:xfrm>
              <a:off x="2517775" y="3466563"/>
              <a:ext cx="5838422" cy="804869"/>
              <a:chOff x="3465513" y="3502025"/>
              <a:chExt cx="2222500" cy="306388"/>
            </a:xfrm>
            <a:solidFill>
              <a:srgbClr val="E55008"/>
            </a:solidFill>
          </p:grpSpPr>
          <p:sp>
            <p:nvSpPr>
              <p:cNvPr id="74" name="Freeform 17"/>
              <p:cNvSpPr>
                <a:spLocks noChangeArrowheads="1"/>
              </p:cNvSpPr>
              <p:nvPr/>
            </p:nvSpPr>
            <p:spPr bwMode="auto">
              <a:xfrm>
                <a:off x="4975225" y="3589338"/>
                <a:ext cx="171450" cy="219075"/>
              </a:xfrm>
              <a:custGeom>
                <a:avLst/>
                <a:gdLst/>
                <a:ahLst/>
                <a:cxnLst>
                  <a:cxn ang="0">
                    <a:pos x="152" y="263"/>
                  </a:cxn>
                  <a:cxn ang="0">
                    <a:pos x="273" y="110"/>
                  </a:cxn>
                  <a:cxn ang="0">
                    <a:pos x="330" y="166"/>
                  </a:cxn>
                  <a:cxn ang="0">
                    <a:pos x="152" y="263"/>
                  </a:cxn>
                  <a:cxn ang="0">
                    <a:pos x="281" y="0"/>
                  </a:cxn>
                  <a:cxn ang="0">
                    <a:pos x="0" y="316"/>
                  </a:cxn>
                  <a:cxn ang="0">
                    <a:pos x="267" y="606"/>
                  </a:cxn>
                  <a:cxn ang="0">
                    <a:pos x="474" y="543"/>
                  </a:cxn>
                  <a:cxn ang="0">
                    <a:pos x="428" y="438"/>
                  </a:cxn>
                  <a:cxn ang="0">
                    <a:pos x="288" y="486"/>
                  </a:cxn>
                  <a:cxn ang="0">
                    <a:pos x="158" y="375"/>
                  </a:cxn>
                  <a:cxn ang="0">
                    <a:pos x="468" y="165"/>
                  </a:cxn>
                  <a:cxn ang="0">
                    <a:pos x="281" y="0"/>
                  </a:cxn>
                </a:cxnLst>
                <a:rect l="0" t="0" r="r" b="b"/>
                <a:pathLst>
                  <a:path w="475" h="607">
                    <a:moveTo>
                      <a:pt x="152" y="263"/>
                    </a:moveTo>
                    <a:cubicBezTo>
                      <a:pt x="156" y="186"/>
                      <a:pt x="196" y="110"/>
                      <a:pt x="273" y="110"/>
                    </a:cubicBezTo>
                    <a:cubicBezTo>
                      <a:pt x="308" y="110"/>
                      <a:pt x="330" y="131"/>
                      <a:pt x="330" y="166"/>
                    </a:cubicBezTo>
                    <a:cubicBezTo>
                      <a:pt x="330" y="243"/>
                      <a:pt x="226" y="261"/>
                      <a:pt x="152" y="263"/>
                    </a:cubicBezTo>
                    <a:close/>
                    <a:moveTo>
                      <a:pt x="281" y="0"/>
                    </a:moveTo>
                    <a:cubicBezTo>
                      <a:pt x="96" y="0"/>
                      <a:pt x="0" y="151"/>
                      <a:pt x="0" y="316"/>
                    </a:cubicBezTo>
                    <a:cubicBezTo>
                      <a:pt x="0" y="485"/>
                      <a:pt x="76" y="606"/>
                      <a:pt x="267" y="606"/>
                    </a:cubicBezTo>
                    <a:cubicBezTo>
                      <a:pt x="381" y="606"/>
                      <a:pt x="460" y="553"/>
                      <a:pt x="474" y="543"/>
                    </a:cubicBezTo>
                    <a:lnTo>
                      <a:pt x="428" y="438"/>
                    </a:lnTo>
                    <a:cubicBezTo>
                      <a:pt x="396" y="460"/>
                      <a:pt x="348" y="486"/>
                      <a:pt x="288" y="486"/>
                    </a:cubicBezTo>
                    <a:cubicBezTo>
                      <a:pt x="202" y="486"/>
                      <a:pt x="166" y="429"/>
                      <a:pt x="158" y="375"/>
                    </a:cubicBezTo>
                    <a:cubicBezTo>
                      <a:pt x="296" y="367"/>
                      <a:pt x="468" y="334"/>
                      <a:pt x="468" y="165"/>
                    </a:cubicBezTo>
                    <a:cubicBezTo>
                      <a:pt x="468"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75" name="Freeform 18"/>
              <p:cNvSpPr>
                <a:spLocks noChangeArrowheads="1"/>
              </p:cNvSpPr>
              <p:nvPr/>
            </p:nvSpPr>
            <p:spPr bwMode="auto">
              <a:xfrm>
                <a:off x="5172075" y="3589338"/>
                <a:ext cx="171450" cy="219075"/>
              </a:xfrm>
              <a:custGeom>
                <a:avLst/>
                <a:gdLst/>
                <a:ahLst/>
                <a:cxnLst>
                  <a:cxn ang="0">
                    <a:pos x="153" y="263"/>
                  </a:cxn>
                  <a:cxn ang="0">
                    <a:pos x="273" y="110"/>
                  </a:cxn>
                  <a:cxn ang="0">
                    <a:pos x="331" y="166"/>
                  </a:cxn>
                  <a:cxn ang="0">
                    <a:pos x="153"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3" y="263"/>
                    </a:moveTo>
                    <a:cubicBezTo>
                      <a:pt x="157" y="186"/>
                      <a:pt x="197" y="110"/>
                      <a:pt x="273" y="110"/>
                    </a:cubicBezTo>
                    <a:cubicBezTo>
                      <a:pt x="310" y="110"/>
                      <a:pt x="331" y="131"/>
                      <a:pt x="331" y="166"/>
                    </a:cubicBezTo>
                    <a:cubicBezTo>
                      <a:pt x="331" y="243"/>
                      <a:pt x="226" y="261"/>
                      <a:pt x="153"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6"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76" name="Freeform 19"/>
              <p:cNvSpPr>
                <a:spLocks noChangeArrowheads="1"/>
              </p:cNvSpPr>
              <p:nvPr/>
            </p:nvSpPr>
            <p:spPr bwMode="auto">
              <a:xfrm>
                <a:off x="3706813" y="3589338"/>
                <a:ext cx="171450" cy="219075"/>
              </a:xfrm>
              <a:custGeom>
                <a:avLst/>
                <a:gdLst/>
                <a:ahLst/>
                <a:cxnLst>
                  <a:cxn ang="0">
                    <a:pos x="154" y="263"/>
                  </a:cxn>
                  <a:cxn ang="0">
                    <a:pos x="275" y="110"/>
                  </a:cxn>
                  <a:cxn ang="0">
                    <a:pos x="332" y="166"/>
                  </a:cxn>
                  <a:cxn ang="0">
                    <a:pos x="154" y="263"/>
                  </a:cxn>
                  <a:cxn ang="0">
                    <a:pos x="281" y="0"/>
                  </a:cxn>
                  <a:cxn ang="0">
                    <a:pos x="0" y="316"/>
                  </a:cxn>
                  <a:cxn ang="0">
                    <a:pos x="268" y="606"/>
                  </a:cxn>
                  <a:cxn ang="0">
                    <a:pos x="474" y="543"/>
                  </a:cxn>
                  <a:cxn ang="0">
                    <a:pos x="429" y="438"/>
                  </a:cxn>
                  <a:cxn ang="0">
                    <a:pos x="288" y="486"/>
                  </a:cxn>
                  <a:cxn ang="0">
                    <a:pos x="158" y="375"/>
                  </a:cxn>
                  <a:cxn ang="0">
                    <a:pos x="469" y="165"/>
                  </a:cxn>
                  <a:cxn ang="0">
                    <a:pos x="281" y="0"/>
                  </a:cxn>
                </a:cxnLst>
                <a:rect l="0" t="0" r="r" b="b"/>
                <a:pathLst>
                  <a:path w="475" h="607">
                    <a:moveTo>
                      <a:pt x="154" y="263"/>
                    </a:moveTo>
                    <a:cubicBezTo>
                      <a:pt x="158" y="186"/>
                      <a:pt x="198" y="110"/>
                      <a:pt x="275" y="110"/>
                    </a:cubicBezTo>
                    <a:cubicBezTo>
                      <a:pt x="310" y="110"/>
                      <a:pt x="332" y="131"/>
                      <a:pt x="332" y="166"/>
                    </a:cubicBezTo>
                    <a:cubicBezTo>
                      <a:pt x="332" y="243"/>
                      <a:pt x="228" y="261"/>
                      <a:pt x="154" y="263"/>
                    </a:cubicBezTo>
                    <a:close/>
                    <a:moveTo>
                      <a:pt x="281" y="0"/>
                    </a:moveTo>
                    <a:cubicBezTo>
                      <a:pt x="97" y="0"/>
                      <a:pt x="0" y="151"/>
                      <a:pt x="0" y="316"/>
                    </a:cubicBezTo>
                    <a:cubicBezTo>
                      <a:pt x="0" y="485"/>
                      <a:pt x="76" y="606"/>
                      <a:pt x="268" y="606"/>
                    </a:cubicBezTo>
                    <a:cubicBezTo>
                      <a:pt x="382" y="606"/>
                      <a:pt x="461" y="553"/>
                      <a:pt x="474" y="543"/>
                    </a:cubicBezTo>
                    <a:lnTo>
                      <a:pt x="429" y="438"/>
                    </a:lnTo>
                    <a:cubicBezTo>
                      <a:pt x="397" y="460"/>
                      <a:pt x="348" y="486"/>
                      <a:pt x="288" y="486"/>
                    </a:cubicBezTo>
                    <a:cubicBezTo>
                      <a:pt x="202" y="486"/>
                      <a:pt x="166" y="429"/>
                      <a:pt x="158" y="375"/>
                    </a:cubicBezTo>
                    <a:cubicBezTo>
                      <a:pt x="298" y="367"/>
                      <a:pt x="469" y="334"/>
                      <a:pt x="469" y="165"/>
                    </a:cubicBezTo>
                    <a:cubicBezTo>
                      <a:pt x="469" y="57"/>
                      <a:pt x="395" y="0"/>
                      <a:pt x="281" y="0"/>
                    </a:cubicBez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77" name="Freeform 20"/>
              <p:cNvSpPr>
                <a:spLocks noChangeArrowheads="1"/>
              </p:cNvSpPr>
              <p:nvPr/>
            </p:nvSpPr>
            <p:spPr bwMode="auto">
              <a:xfrm>
                <a:off x="3465513" y="3532188"/>
                <a:ext cx="200025" cy="269875"/>
              </a:xfrm>
              <a:custGeom>
                <a:avLst/>
                <a:gdLst/>
                <a:ahLst/>
                <a:cxnLst>
                  <a:cxn ang="0">
                    <a:pos x="391" y="0"/>
                  </a:cxn>
                  <a:cxn ang="0">
                    <a:pos x="391" y="298"/>
                  </a:cxn>
                  <a:cxn ang="0">
                    <a:pos x="160" y="298"/>
                  </a:cxn>
                  <a:cxn ang="0">
                    <a:pos x="160" y="0"/>
                  </a:cxn>
                  <a:cxn ang="0">
                    <a:pos x="0" y="0"/>
                  </a:cxn>
                  <a:cxn ang="0">
                    <a:pos x="0" y="749"/>
                  </a:cxn>
                  <a:cxn ang="0">
                    <a:pos x="160" y="749"/>
                  </a:cxn>
                  <a:cxn ang="0">
                    <a:pos x="160" y="439"/>
                  </a:cxn>
                  <a:cxn ang="0">
                    <a:pos x="391" y="439"/>
                  </a:cxn>
                  <a:cxn ang="0">
                    <a:pos x="391" y="749"/>
                  </a:cxn>
                  <a:cxn ang="0">
                    <a:pos x="553" y="749"/>
                  </a:cxn>
                  <a:cxn ang="0">
                    <a:pos x="553" y="0"/>
                  </a:cxn>
                  <a:cxn ang="0">
                    <a:pos x="391" y="0"/>
                  </a:cxn>
                </a:cxnLst>
                <a:rect l="0" t="0" r="r" b="b"/>
                <a:pathLst>
                  <a:path w="554" h="750">
                    <a:moveTo>
                      <a:pt x="391" y="0"/>
                    </a:moveTo>
                    <a:lnTo>
                      <a:pt x="391" y="298"/>
                    </a:lnTo>
                    <a:lnTo>
                      <a:pt x="160" y="298"/>
                    </a:lnTo>
                    <a:lnTo>
                      <a:pt x="160" y="0"/>
                    </a:lnTo>
                    <a:lnTo>
                      <a:pt x="0" y="0"/>
                    </a:lnTo>
                    <a:lnTo>
                      <a:pt x="0" y="749"/>
                    </a:lnTo>
                    <a:lnTo>
                      <a:pt x="160" y="749"/>
                    </a:lnTo>
                    <a:lnTo>
                      <a:pt x="160" y="439"/>
                    </a:lnTo>
                    <a:lnTo>
                      <a:pt x="391" y="439"/>
                    </a:lnTo>
                    <a:lnTo>
                      <a:pt x="391" y="749"/>
                    </a:lnTo>
                    <a:lnTo>
                      <a:pt x="553" y="749"/>
                    </a:lnTo>
                    <a:lnTo>
                      <a:pt x="553" y="0"/>
                    </a:lnTo>
                    <a:lnTo>
                      <a:pt x="391" y="0"/>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78" name="Freeform 21"/>
              <p:cNvSpPr>
                <a:spLocks noChangeArrowheads="1"/>
              </p:cNvSpPr>
              <p:nvPr/>
            </p:nvSpPr>
            <p:spPr bwMode="auto">
              <a:xfrm>
                <a:off x="3908425" y="3589338"/>
                <a:ext cx="185738" cy="217487"/>
              </a:xfrm>
              <a:custGeom>
                <a:avLst/>
                <a:gdLst/>
                <a:ahLst/>
                <a:cxnLst>
                  <a:cxn ang="0">
                    <a:pos x="259" y="489"/>
                  </a:cxn>
                  <a:cxn ang="0">
                    <a:pos x="155" y="318"/>
                  </a:cxn>
                  <a:cxn ang="0">
                    <a:pos x="280" y="115"/>
                  </a:cxn>
                  <a:cxn ang="0">
                    <a:pos x="351" y="127"/>
                  </a:cxn>
                  <a:cxn ang="0">
                    <a:pos x="351" y="405"/>
                  </a:cxn>
                  <a:cxn ang="0">
                    <a:pos x="259" y="489"/>
                  </a:cxn>
                  <a:cxn ang="0">
                    <a:pos x="517" y="587"/>
                  </a:cxn>
                  <a:cxn ang="0">
                    <a:pos x="506" y="473"/>
                  </a:cxn>
                  <a:cxn ang="0">
                    <a:pos x="506" y="41"/>
                  </a:cxn>
                  <a:cxn ang="0">
                    <a:pos x="299" y="0"/>
                  </a:cxn>
                  <a:cxn ang="0">
                    <a:pos x="0" y="327"/>
                  </a:cxn>
                  <a:cxn ang="0">
                    <a:pos x="218" y="603"/>
                  </a:cxn>
                  <a:cxn ang="0">
                    <a:pos x="370" y="528"/>
                  </a:cxn>
                  <a:cxn ang="0">
                    <a:pos x="375" y="529"/>
                  </a:cxn>
                  <a:cxn ang="0">
                    <a:pos x="383" y="587"/>
                  </a:cxn>
                  <a:cxn ang="0">
                    <a:pos x="517" y="587"/>
                  </a:cxn>
                </a:cxnLst>
                <a:rect l="0" t="0" r="r" b="b"/>
                <a:pathLst>
                  <a:path w="518" h="604">
                    <a:moveTo>
                      <a:pt x="259" y="489"/>
                    </a:moveTo>
                    <a:cubicBezTo>
                      <a:pt x="176" y="489"/>
                      <a:pt x="155" y="409"/>
                      <a:pt x="155" y="318"/>
                    </a:cubicBezTo>
                    <a:cubicBezTo>
                      <a:pt x="155" y="207"/>
                      <a:pt x="188" y="115"/>
                      <a:pt x="280" y="115"/>
                    </a:cubicBezTo>
                    <a:cubicBezTo>
                      <a:pt x="310" y="115"/>
                      <a:pt x="336" y="120"/>
                      <a:pt x="351" y="127"/>
                    </a:cubicBezTo>
                    <a:lnTo>
                      <a:pt x="351" y="405"/>
                    </a:lnTo>
                    <a:cubicBezTo>
                      <a:pt x="351" y="446"/>
                      <a:pt x="318" y="489"/>
                      <a:pt x="259" y="489"/>
                    </a:cubicBezTo>
                    <a:close/>
                    <a:moveTo>
                      <a:pt x="517" y="587"/>
                    </a:moveTo>
                    <a:lnTo>
                      <a:pt x="506" y="473"/>
                    </a:lnTo>
                    <a:lnTo>
                      <a:pt x="506" y="41"/>
                    </a:lnTo>
                    <a:cubicBezTo>
                      <a:pt x="421" y="9"/>
                      <a:pt x="338" y="0"/>
                      <a:pt x="299" y="0"/>
                    </a:cubicBezTo>
                    <a:cubicBezTo>
                      <a:pt x="99" y="0"/>
                      <a:pt x="0" y="130"/>
                      <a:pt x="0" y="327"/>
                    </a:cubicBezTo>
                    <a:cubicBezTo>
                      <a:pt x="0" y="480"/>
                      <a:pt x="55" y="603"/>
                      <a:pt x="218" y="603"/>
                    </a:cubicBezTo>
                    <a:cubicBezTo>
                      <a:pt x="279" y="603"/>
                      <a:pt x="336" y="580"/>
                      <a:pt x="370" y="528"/>
                    </a:cubicBezTo>
                    <a:lnTo>
                      <a:pt x="375" y="529"/>
                    </a:lnTo>
                    <a:lnTo>
                      <a:pt x="383" y="587"/>
                    </a:lnTo>
                    <a:lnTo>
                      <a:pt x="517" y="587"/>
                    </a:lnTo>
                    <a:close/>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79" name="Freeform 22"/>
              <p:cNvSpPr>
                <a:spLocks noChangeArrowheads="1"/>
              </p:cNvSpPr>
              <p:nvPr/>
            </p:nvSpPr>
            <p:spPr bwMode="auto">
              <a:xfrm>
                <a:off x="4141788" y="3532188"/>
                <a:ext cx="112712" cy="276225"/>
              </a:xfrm>
              <a:custGeom>
                <a:avLst/>
                <a:gdLst/>
                <a:ahLst/>
                <a:cxnLst>
                  <a:cxn ang="0">
                    <a:pos x="0" y="0"/>
                  </a:cxn>
                  <a:cxn ang="0">
                    <a:pos x="0" y="578"/>
                  </a:cxn>
                  <a:cxn ang="0">
                    <a:pos x="172" y="765"/>
                  </a:cxn>
                  <a:cxn ang="0">
                    <a:pos x="314" y="729"/>
                  </a:cxn>
                  <a:cxn ang="0">
                    <a:pos x="281" y="625"/>
                  </a:cxn>
                  <a:cxn ang="0">
                    <a:pos x="213" y="642"/>
                  </a:cxn>
                  <a:cxn ang="0">
                    <a:pos x="158" y="555"/>
                  </a:cxn>
                  <a:cxn ang="0">
                    <a:pos x="158" y="0"/>
                  </a:cxn>
                  <a:cxn ang="0">
                    <a:pos x="0" y="0"/>
                  </a:cxn>
                </a:cxnLst>
                <a:rect l="0" t="0" r="r" b="b"/>
                <a:pathLst>
                  <a:path w="315" h="766">
                    <a:moveTo>
                      <a:pt x="0" y="0"/>
                    </a:moveTo>
                    <a:lnTo>
                      <a:pt x="0" y="578"/>
                    </a:lnTo>
                    <a:cubicBezTo>
                      <a:pt x="0" y="673"/>
                      <a:pt x="10" y="765"/>
                      <a:pt x="172" y="765"/>
                    </a:cubicBezTo>
                    <a:cubicBezTo>
                      <a:pt x="221" y="765"/>
                      <a:pt x="281" y="751"/>
                      <a:pt x="314" y="729"/>
                    </a:cubicBezTo>
                    <a:lnTo>
                      <a:pt x="281" y="625"/>
                    </a:lnTo>
                    <a:cubicBezTo>
                      <a:pt x="255" y="635"/>
                      <a:pt x="233" y="642"/>
                      <a:pt x="213" y="642"/>
                    </a:cubicBezTo>
                    <a:cubicBezTo>
                      <a:pt x="172" y="642"/>
                      <a:pt x="158" y="617"/>
                      <a:pt x="158" y="555"/>
                    </a:cubicBezTo>
                    <a:lnTo>
                      <a:pt x="158" y="0"/>
                    </a:lnTo>
                    <a:lnTo>
                      <a:pt x="0" y="0"/>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0" name="Freeform 23"/>
              <p:cNvSpPr>
                <a:spLocks noChangeArrowheads="1"/>
              </p:cNvSpPr>
              <p:nvPr/>
            </p:nvSpPr>
            <p:spPr bwMode="auto">
              <a:xfrm>
                <a:off x="4438650" y="3532188"/>
                <a:ext cx="173038" cy="269875"/>
              </a:xfrm>
              <a:custGeom>
                <a:avLst/>
                <a:gdLst/>
                <a:ahLst/>
                <a:cxnLst>
                  <a:cxn ang="0">
                    <a:pos x="155" y="749"/>
                  </a:cxn>
                  <a:cxn ang="0">
                    <a:pos x="155" y="381"/>
                  </a:cxn>
                  <a:cxn ang="0">
                    <a:pos x="252" y="282"/>
                  </a:cxn>
                  <a:cxn ang="0">
                    <a:pos x="324" y="385"/>
                  </a:cxn>
                  <a:cxn ang="0">
                    <a:pos x="324" y="749"/>
                  </a:cxn>
                  <a:cxn ang="0">
                    <a:pos x="481" y="749"/>
                  </a:cxn>
                  <a:cxn ang="0">
                    <a:pos x="481" y="361"/>
                  </a:cxn>
                  <a:cxn ang="0">
                    <a:pos x="299" y="160"/>
                  </a:cxn>
                  <a:cxn ang="0">
                    <a:pos x="157" y="219"/>
                  </a:cxn>
                  <a:cxn ang="0">
                    <a:pos x="157" y="0"/>
                  </a:cxn>
                  <a:cxn ang="0">
                    <a:pos x="0" y="0"/>
                  </a:cxn>
                  <a:cxn ang="0">
                    <a:pos x="0" y="749"/>
                  </a:cxn>
                  <a:cxn ang="0">
                    <a:pos x="155" y="749"/>
                  </a:cxn>
                </a:cxnLst>
                <a:rect l="0" t="0" r="r" b="b"/>
                <a:pathLst>
                  <a:path w="482" h="750">
                    <a:moveTo>
                      <a:pt x="155" y="749"/>
                    </a:moveTo>
                    <a:lnTo>
                      <a:pt x="155" y="381"/>
                    </a:lnTo>
                    <a:cubicBezTo>
                      <a:pt x="155" y="328"/>
                      <a:pt x="194" y="282"/>
                      <a:pt x="252" y="282"/>
                    </a:cubicBezTo>
                    <a:cubicBezTo>
                      <a:pt x="312" y="282"/>
                      <a:pt x="324" y="328"/>
                      <a:pt x="324" y="385"/>
                    </a:cubicBezTo>
                    <a:lnTo>
                      <a:pt x="324" y="749"/>
                    </a:lnTo>
                    <a:lnTo>
                      <a:pt x="481" y="749"/>
                    </a:lnTo>
                    <a:lnTo>
                      <a:pt x="481" y="361"/>
                    </a:lnTo>
                    <a:cubicBezTo>
                      <a:pt x="481" y="227"/>
                      <a:pt x="417" y="160"/>
                      <a:pt x="299" y="160"/>
                    </a:cubicBezTo>
                    <a:cubicBezTo>
                      <a:pt x="244" y="160"/>
                      <a:pt x="193" y="181"/>
                      <a:pt x="157" y="219"/>
                    </a:cubicBezTo>
                    <a:lnTo>
                      <a:pt x="157" y="0"/>
                    </a:lnTo>
                    <a:lnTo>
                      <a:pt x="0" y="0"/>
                    </a:lnTo>
                    <a:lnTo>
                      <a:pt x="0" y="749"/>
                    </a:lnTo>
                    <a:lnTo>
                      <a:pt x="155" y="749"/>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1" name="Freeform 24"/>
              <p:cNvSpPr>
                <a:spLocks noChangeArrowheads="1"/>
              </p:cNvSpPr>
              <p:nvPr/>
            </p:nvSpPr>
            <p:spPr bwMode="auto">
              <a:xfrm>
                <a:off x="4660900" y="3595688"/>
                <a:ext cx="57150" cy="206375"/>
              </a:xfrm>
              <a:custGeom>
                <a:avLst/>
                <a:gdLst/>
                <a:ahLst/>
                <a:cxnLst>
                  <a:cxn ang="0">
                    <a:pos x="78" y="571"/>
                  </a:cxn>
                  <a:cxn ang="0">
                    <a:pos x="0" y="571"/>
                  </a:cxn>
                  <a:cxn ang="0">
                    <a:pos x="0" y="0"/>
                  </a:cxn>
                  <a:cxn ang="0">
                    <a:pos x="157" y="0"/>
                  </a:cxn>
                  <a:cxn ang="0">
                    <a:pos x="157" y="571"/>
                  </a:cxn>
                  <a:cxn ang="0">
                    <a:pos x="78" y="571"/>
                  </a:cxn>
                </a:cxnLst>
                <a:rect l="0" t="0" r="r" b="b"/>
                <a:pathLst>
                  <a:path w="158" h="572">
                    <a:moveTo>
                      <a:pt x="78" y="571"/>
                    </a:moveTo>
                    <a:lnTo>
                      <a:pt x="0" y="571"/>
                    </a:lnTo>
                    <a:lnTo>
                      <a:pt x="0" y="0"/>
                    </a:lnTo>
                    <a:lnTo>
                      <a:pt x="157" y="0"/>
                    </a:lnTo>
                    <a:lnTo>
                      <a:pt x="157" y="571"/>
                    </a:lnTo>
                    <a:lnTo>
                      <a:pt x="78" y="571"/>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2" name="Freeform 25"/>
              <p:cNvSpPr>
                <a:spLocks noChangeArrowheads="1"/>
              </p:cNvSpPr>
              <p:nvPr/>
            </p:nvSpPr>
            <p:spPr bwMode="auto">
              <a:xfrm>
                <a:off x="4657725" y="3502025"/>
                <a:ext cx="61913" cy="58738"/>
              </a:xfrm>
              <a:custGeom>
                <a:avLst/>
                <a:gdLst/>
                <a:ahLst/>
                <a:cxnLst>
                  <a:cxn ang="0">
                    <a:pos x="86" y="161"/>
                  </a:cxn>
                  <a:cxn ang="0">
                    <a:pos x="172" y="81"/>
                  </a:cxn>
                  <a:cxn ang="0">
                    <a:pos x="86" y="0"/>
                  </a:cxn>
                  <a:cxn ang="0">
                    <a:pos x="0" y="81"/>
                  </a:cxn>
                  <a:cxn ang="0">
                    <a:pos x="86" y="161"/>
                  </a:cxn>
                </a:cxnLst>
                <a:rect l="0" t="0" r="r" b="b"/>
                <a:pathLst>
                  <a:path w="173" h="162">
                    <a:moveTo>
                      <a:pt x="86" y="161"/>
                    </a:moveTo>
                    <a:cubicBezTo>
                      <a:pt x="137" y="161"/>
                      <a:pt x="172" y="128"/>
                      <a:pt x="172" y="81"/>
                    </a:cubicBezTo>
                    <a:cubicBezTo>
                      <a:pt x="172" y="37"/>
                      <a:pt x="137" y="0"/>
                      <a:pt x="86" y="0"/>
                    </a:cubicBezTo>
                    <a:cubicBezTo>
                      <a:pt x="35" y="0"/>
                      <a:pt x="0" y="37"/>
                      <a:pt x="0" y="81"/>
                    </a:cubicBezTo>
                    <a:cubicBezTo>
                      <a:pt x="0" y="128"/>
                      <a:pt x="34" y="161"/>
                      <a:pt x="86" y="161"/>
                    </a:cubicBez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3" name="Freeform 26"/>
              <p:cNvSpPr>
                <a:spLocks noChangeArrowheads="1"/>
              </p:cNvSpPr>
              <p:nvPr/>
            </p:nvSpPr>
            <p:spPr bwMode="auto">
              <a:xfrm>
                <a:off x="4764088" y="3589338"/>
                <a:ext cx="177800" cy="211137"/>
              </a:xfrm>
              <a:custGeom>
                <a:avLst/>
                <a:gdLst/>
                <a:ahLst/>
                <a:cxnLst>
                  <a:cxn ang="0">
                    <a:pos x="168" y="587"/>
                  </a:cxn>
                  <a:cxn ang="0">
                    <a:pos x="168" y="221"/>
                  </a:cxn>
                  <a:cxn ang="0">
                    <a:pos x="265" y="119"/>
                  </a:cxn>
                  <a:cxn ang="0">
                    <a:pos x="335" y="227"/>
                  </a:cxn>
                  <a:cxn ang="0">
                    <a:pos x="335" y="587"/>
                  </a:cxn>
                  <a:cxn ang="0">
                    <a:pos x="492" y="587"/>
                  </a:cxn>
                  <a:cxn ang="0">
                    <a:pos x="492" y="198"/>
                  </a:cxn>
                  <a:cxn ang="0">
                    <a:pos x="312" y="0"/>
                  </a:cxn>
                  <a:cxn ang="0">
                    <a:pos x="142" y="84"/>
                  </a:cxn>
                  <a:cxn ang="0">
                    <a:pos x="131" y="16"/>
                  </a:cxn>
                  <a:cxn ang="0">
                    <a:pos x="0" y="16"/>
                  </a:cxn>
                  <a:cxn ang="0">
                    <a:pos x="11" y="122"/>
                  </a:cxn>
                  <a:cxn ang="0">
                    <a:pos x="11" y="587"/>
                  </a:cxn>
                  <a:cxn ang="0">
                    <a:pos x="168" y="587"/>
                  </a:cxn>
                </a:cxnLst>
                <a:rect l="0" t="0" r="r" b="b"/>
                <a:pathLst>
                  <a:path w="493" h="588">
                    <a:moveTo>
                      <a:pt x="168" y="587"/>
                    </a:moveTo>
                    <a:lnTo>
                      <a:pt x="168" y="221"/>
                    </a:lnTo>
                    <a:cubicBezTo>
                      <a:pt x="168" y="167"/>
                      <a:pt x="206" y="119"/>
                      <a:pt x="265" y="119"/>
                    </a:cubicBezTo>
                    <a:cubicBezTo>
                      <a:pt x="326" y="119"/>
                      <a:pt x="335" y="166"/>
                      <a:pt x="335" y="227"/>
                    </a:cubicBezTo>
                    <a:lnTo>
                      <a:pt x="335" y="587"/>
                    </a:lnTo>
                    <a:lnTo>
                      <a:pt x="492" y="587"/>
                    </a:lnTo>
                    <a:lnTo>
                      <a:pt x="492" y="198"/>
                    </a:lnTo>
                    <a:cubicBezTo>
                      <a:pt x="492" y="63"/>
                      <a:pt x="423" y="0"/>
                      <a:pt x="312" y="0"/>
                    </a:cubicBezTo>
                    <a:cubicBezTo>
                      <a:pt x="237" y="0"/>
                      <a:pt x="180" y="32"/>
                      <a:pt x="142" y="84"/>
                    </a:cubicBezTo>
                    <a:lnTo>
                      <a:pt x="131" y="16"/>
                    </a:lnTo>
                    <a:lnTo>
                      <a:pt x="0" y="16"/>
                    </a:lnTo>
                    <a:lnTo>
                      <a:pt x="11" y="122"/>
                    </a:lnTo>
                    <a:lnTo>
                      <a:pt x="11" y="587"/>
                    </a:lnTo>
                    <a:lnTo>
                      <a:pt x="168" y="587"/>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4" name="Freeform 27"/>
              <p:cNvSpPr>
                <a:spLocks noChangeArrowheads="1"/>
              </p:cNvSpPr>
              <p:nvPr/>
            </p:nvSpPr>
            <p:spPr bwMode="auto">
              <a:xfrm>
                <a:off x="5381625" y="3589338"/>
                <a:ext cx="133350" cy="211137"/>
              </a:xfrm>
              <a:custGeom>
                <a:avLst/>
                <a:gdLst/>
                <a:ahLst/>
                <a:cxnLst>
                  <a:cxn ang="0">
                    <a:pos x="168" y="232"/>
                  </a:cxn>
                  <a:cxn ang="0">
                    <a:pos x="263" y="135"/>
                  </a:cxn>
                  <a:cxn ang="0">
                    <a:pos x="343" y="155"/>
                  </a:cxn>
                  <a:cxn ang="0">
                    <a:pos x="371" y="20"/>
                  </a:cxn>
                  <a:cxn ang="0">
                    <a:pos x="277" y="0"/>
                  </a:cxn>
                  <a:cxn ang="0">
                    <a:pos x="142" y="98"/>
                  </a:cxn>
                  <a:cxn ang="0">
                    <a:pos x="127" y="16"/>
                  </a:cxn>
                  <a:cxn ang="0">
                    <a:pos x="0" y="16"/>
                  </a:cxn>
                  <a:cxn ang="0">
                    <a:pos x="11" y="115"/>
                  </a:cxn>
                  <a:cxn ang="0">
                    <a:pos x="11" y="587"/>
                  </a:cxn>
                  <a:cxn ang="0">
                    <a:pos x="168" y="587"/>
                  </a:cxn>
                  <a:cxn ang="0">
                    <a:pos x="168" y="232"/>
                  </a:cxn>
                </a:cxnLst>
                <a:rect l="0" t="0" r="r" b="b"/>
                <a:pathLst>
                  <a:path w="372" h="588">
                    <a:moveTo>
                      <a:pt x="168" y="232"/>
                    </a:moveTo>
                    <a:cubicBezTo>
                      <a:pt x="170" y="173"/>
                      <a:pt x="206" y="135"/>
                      <a:pt x="263" y="135"/>
                    </a:cubicBezTo>
                    <a:cubicBezTo>
                      <a:pt x="292" y="135"/>
                      <a:pt x="319" y="143"/>
                      <a:pt x="343" y="155"/>
                    </a:cubicBezTo>
                    <a:lnTo>
                      <a:pt x="371" y="20"/>
                    </a:lnTo>
                    <a:cubicBezTo>
                      <a:pt x="344" y="5"/>
                      <a:pt x="310" y="0"/>
                      <a:pt x="277" y="0"/>
                    </a:cubicBezTo>
                    <a:cubicBezTo>
                      <a:pt x="224" y="0"/>
                      <a:pt x="169" y="32"/>
                      <a:pt x="142" y="98"/>
                    </a:cubicBezTo>
                    <a:lnTo>
                      <a:pt x="127" y="16"/>
                    </a:lnTo>
                    <a:lnTo>
                      <a:pt x="0" y="16"/>
                    </a:lnTo>
                    <a:lnTo>
                      <a:pt x="11" y="115"/>
                    </a:lnTo>
                    <a:lnTo>
                      <a:pt x="11" y="587"/>
                    </a:lnTo>
                    <a:lnTo>
                      <a:pt x="168" y="587"/>
                    </a:lnTo>
                    <a:lnTo>
                      <a:pt x="168" y="232"/>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5" name="Freeform 28"/>
              <p:cNvSpPr>
                <a:spLocks noChangeArrowheads="1"/>
              </p:cNvSpPr>
              <p:nvPr/>
            </p:nvSpPr>
            <p:spPr bwMode="auto">
              <a:xfrm>
                <a:off x="5529263" y="3587750"/>
                <a:ext cx="158750" cy="220663"/>
              </a:xfrm>
              <a:custGeom>
                <a:avLst/>
                <a:gdLst/>
                <a:ahLst/>
                <a:cxnLst>
                  <a:cxn ang="0">
                    <a:pos x="393" y="53"/>
                  </a:cxn>
                  <a:cxn ang="0">
                    <a:pos x="393" y="52"/>
                  </a:cxn>
                  <a:cxn ang="0">
                    <a:pos x="207" y="4"/>
                  </a:cxn>
                  <a:cxn ang="0">
                    <a:pos x="6" y="198"/>
                  </a:cxn>
                  <a:cxn ang="0">
                    <a:pos x="185" y="364"/>
                  </a:cxn>
                  <a:cxn ang="0">
                    <a:pos x="278" y="430"/>
                  </a:cxn>
                  <a:cxn ang="0">
                    <a:pos x="209" y="493"/>
                  </a:cxn>
                  <a:cxn ang="0">
                    <a:pos x="53" y="452"/>
                  </a:cxn>
                  <a:cxn ang="0">
                    <a:pos x="6" y="559"/>
                  </a:cxn>
                  <a:cxn ang="0">
                    <a:pos x="224" y="607"/>
                  </a:cxn>
                  <a:cxn ang="0">
                    <a:pos x="433" y="403"/>
                  </a:cxn>
                  <a:cxn ang="0">
                    <a:pos x="250" y="239"/>
                  </a:cxn>
                  <a:cxn ang="0">
                    <a:pos x="157" y="170"/>
                  </a:cxn>
                  <a:cxn ang="0">
                    <a:pos x="221" y="115"/>
                  </a:cxn>
                  <a:cxn ang="0">
                    <a:pos x="346" y="161"/>
                  </a:cxn>
                  <a:cxn ang="0">
                    <a:pos x="393" y="53"/>
                  </a:cxn>
                </a:cxnLst>
                <a:rect l="0" t="0" r="r" b="b"/>
                <a:pathLst>
                  <a:path w="441" h="613">
                    <a:moveTo>
                      <a:pt x="393" y="53"/>
                    </a:moveTo>
                    <a:lnTo>
                      <a:pt x="393" y="52"/>
                    </a:lnTo>
                    <a:cubicBezTo>
                      <a:pt x="343" y="20"/>
                      <a:pt x="278" y="0"/>
                      <a:pt x="207" y="4"/>
                    </a:cubicBezTo>
                    <a:cubicBezTo>
                      <a:pt x="90" y="11"/>
                      <a:pt x="0" y="79"/>
                      <a:pt x="6" y="198"/>
                    </a:cubicBezTo>
                    <a:cubicBezTo>
                      <a:pt x="13" y="316"/>
                      <a:pt x="99" y="344"/>
                      <a:pt x="185" y="364"/>
                    </a:cubicBezTo>
                    <a:cubicBezTo>
                      <a:pt x="235" y="377"/>
                      <a:pt x="275" y="386"/>
                      <a:pt x="278" y="430"/>
                    </a:cubicBezTo>
                    <a:cubicBezTo>
                      <a:pt x="280" y="473"/>
                      <a:pt x="251" y="492"/>
                      <a:pt x="209" y="493"/>
                    </a:cubicBezTo>
                    <a:cubicBezTo>
                      <a:pt x="158" y="496"/>
                      <a:pt x="94" y="473"/>
                      <a:pt x="53" y="452"/>
                    </a:cubicBezTo>
                    <a:lnTo>
                      <a:pt x="6" y="559"/>
                    </a:lnTo>
                    <a:cubicBezTo>
                      <a:pt x="39" y="580"/>
                      <a:pt x="124" y="612"/>
                      <a:pt x="224" y="607"/>
                    </a:cubicBezTo>
                    <a:cubicBezTo>
                      <a:pt x="354" y="600"/>
                      <a:pt x="440" y="532"/>
                      <a:pt x="433" y="403"/>
                    </a:cubicBezTo>
                    <a:cubicBezTo>
                      <a:pt x="426" y="285"/>
                      <a:pt x="333" y="260"/>
                      <a:pt x="250" y="239"/>
                    </a:cubicBezTo>
                    <a:cubicBezTo>
                      <a:pt x="199" y="225"/>
                      <a:pt x="160" y="214"/>
                      <a:pt x="157" y="170"/>
                    </a:cubicBezTo>
                    <a:cubicBezTo>
                      <a:pt x="156" y="132"/>
                      <a:pt x="185" y="116"/>
                      <a:pt x="221" y="115"/>
                    </a:cubicBezTo>
                    <a:cubicBezTo>
                      <a:pt x="260" y="114"/>
                      <a:pt x="302" y="130"/>
                      <a:pt x="346" y="161"/>
                    </a:cubicBezTo>
                    <a:lnTo>
                      <a:pt x="393" y="53"/>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sp>
            <p:nvSpPr>
              <p:cNvPr id="86" name="Freeform 29"/>
              <p:cNvSpPr>
                <a:spLocks noChangeArrowheads="1"/>
              </p:cNvSpPr>
              <p:nvPr/>
            </p:nvSpPr>
            <p:spPr bwMode="auto">
              <a:xfrm>
                <a:off x="4249738" y="3532188"/>
                <a:ext cx="144462" cy="276225"/>
              </a:xfrm>
              <a:custGeom>
                <a:avLst/>
                <a:gdLst/>
                <a:ahLst/>
                <a:cxnLst>
                  <a:cxn ang="0">
                    <a:pos x="392" y="301"/>
                  </a:cxn>
                  <a:cxn ang="0">
                    <a:pos x="392" y="178"/>
                  </a:cxn>
                  <a:cxn ang="0">
                    <a:pos x="244" y="178"/>
                  </a:cxn>
                  <a:cxn ang="0">
                    <a:pos x="244" y="0"/>
                  </a:cxn>
                  <a:cxn ang="0">
                    <a:pos x="88" y="0"/>
                  </a:cxn>
                  <a:cxn ang="0">
                    <a:pos x="88" y="178"/>
                  </a:cxn>
                  <a:cxn ang="0">
                    <a:pos x="0" y="178"/>
                  </a:cxn>
                  <a:cxn ang="0">
                    <a:pos x="0" y="301"/>
                  </a:cxn>
                  <a:cxn ang="0">
                    <a:pos x="88" y="301"/>
                  </a:cxn>
                  <a:cxn ang="0">
                    <a:pos x="88" y="579"/>
                  </a:cxn>
                  <a:cxn ang="0">
                    <a:pos x="259" y="766"/>
                  </a:cxn>
                  <a:cxn ang="0">
                    <a:pos x="402" y="730"/>
                  </a:cxn>
                  <a:cxn ang="0">
                    <a:pos x="369" y="626"/>
                  </a:cxn>
                  <a:cxn ang="0">
                    <a:pos x="301" y="643"/>
                  </a:cxn>
                  <a:cxn ang="0">
                    <a:pos x="246" y="556"/>
                  </a:cxn>
                  <a:cxn ang="0">
                    <a:pos x="246" y="301"/>
                  </a:cxn>
                  <a:cxn ang="0">
                    <a:pos x="392" y="301"/>
                  </a:cxn>
                </a:cxnLst>
                <a:rect l="0" t="0" r="r" b="b"/>
                <a:pathLst>
                  <a:path w="403" h="767">
                    <a:moveTo>
                      <a:pt x="392" y="301"/>
                    </a:moveTo>
                    <a:lnTo>
                      <a:pt x="392" y="178"/>
                    </a:lnTo>
                    <a:lnTo>
                      <a:pt x="244" y="178"/>
                    </a:lnTo>
                    <a:lnTo>
                      <a:pt x="244" y="0"/>
                    </a:lnTo>
                    <a:lnTo>
                      <a:pt x="88" y="0"/>
                    </a:lnTo>
                    <a:lnTo>
                      <a:pt x="88" y="178"/>
                    </a:lnTo>
                    <a:lnTo>
                      <a:pt x="0" y="178"/>
                    </a:lnTo>
                    <a:lnTo>
                      <a:pt x="0" y="301"/>
                    </a:lnTo>
                    <a:lnTo>
                      <a:pt x="88" y="301"/>
                    </a:lnTo>
                    <a:lnTo>
                      <a:pt x="88" y="579"/>
                    </a:lnTo>
                    <a:cubicBezTo>
                      <a:pt x="88" y="674"/>
                      <a:pt x="97" y="766"/>
                      <a:pt x="259" y="766"/>
                    </a:cubicBezTo>
                    <a:cubicBezTo>
                      <a:pt x="309" y="766"/>
                      <a:pt x="369" y="752"/>
                      <a:pt x="402" y="730"/>
                    </a:cubicBezTo>
                    <a:lnTo>
                      <a:pt x="369" y="626"/>
                    </a:lnTo>
                    <a:cubicBezTo>
                      <a:pt x="343" y="636"/>
                      <a:pt x="321" y="643"/>
                      <a:pt x="301" y="643"/>
                    </a:cubicBezTo>
                    <a:cubicBezTo>
                      <a:pt x="259" y="643"/>
                      <a:pt x="246" y="618"/>
                      <a:pt x="246" y="556"/>
                    </a:cubicBezTo>
                    <a:lnTo>
                      <a:pt x="246" y="301"/>
                    </a:lnTo>
                    <a:lnTo>
                      <a:pt x="392" y="301"/>
                    </a:lnTo>
                  </a:path>
                </a:pathLst>
              </a:custGeom>
              <a:solidFill>
                <a:schemeClr val="accent1"/>
              </a:solidFill>
              <a:ln w="9525" cap="flat">
                <a:noFill/>
                <a:bevel/>
                <a:headEnd/>
                <a:tailEnd/>
              </a:ln>
              <a:effectLst/>
            </p:spPr>
            <p:txBody>
              <a:bodyPr wrap="none" anchor="ctr">
                <a:prstTxWarp prst="textNoShape">
                  <a:avLst/>
                </a:prstTxWarp>
              </a:bodyPr>
              <a:lstStyle/>
              <a:p>
                <a:pPr defTabSz="712958">
                  <a:defRPr/>
                </a:pPr>
                <a:endParaRPr lang="de-DE" sz="1400" kern="0">
                  <a:solidFill>
                    <a:sysClr val="windowText" lastClr="000000"/>
                  </a:solidFill>
                  <a:ea typeface="ＭＳ Ｐゴシック" charset="-128"/>
                </a:endParaRPr>
              </a:p>
            </p:txBody>
          </p:sp>
        </p:grpSp>
      </p:grpSp>
      <p:sp>
        <p:nvSpPr>
          <p:cNvPr id="3078" name="cdtRectangle 115 Id3078"/>
          <p:cNvSpPr>
            <a:spLocks noGrp="1" noChangeArrowheads="1"/>
          </p:cNvSpPr>
          <p:nvPr>
            <p:ph type="title"/>
            <p:custDataLst>
              <p:tags r:id="rId7"/>
            </p:custDataLst>
          </p:nvPr>
        </p:nvSpPr>
        <p:spPr bwMode="auto">
          <a:xfrm>
            <a:off x="350816" y="240000"/>
            <a:ext cx="6881416" cy="750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en-US" dirty="0"/>
          </a:p>
        </p:txBody>
      </p:sp>
      <p:sp>
        <p:nvSpPr>
          <p:cNvPr id="3079" name="cdtRectangle 116 Id3079"/>
          <p:cNvSpPr>
            <a:spLocks noGrp="1" noChangeArrowheads="1"/>
          </p:cNvSpPr>
          <p:nvPr>
            <p:ph type="body" idx="1"/>
            <p:custDataLst>
              <p:tags r:id="rId8"/>
            </p:custDataLst>
          </p:nvPr>
        </p:nvSpPr>
        <p:spPr bwMode="auto">
          <a:xfrm>
            <a:off x="350817" y="1500000"/>
            <a:ext cx="6881416" cy="327112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err="1"/>
              <a:t>Textmasterformat</a:t>
            </a:r>
            <a:r>
              <a:rPr lang="en-US" dirty="0"/>
              <a:t> </a:t>
            </a:r>
            <a:r>
              <a:rPr lang="en-US" dirty="0" err="1"/>
              <a:t>bearbeiten</a:t>
            </a:r>
            <a:endParaRPr lang="en-US" dirty="0"/>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cdtText Box 101 Id20"/>
          <p:cNvSpPr txBox="1">
            <a:spLocks noChangeArrowheads="1"/>
          </p:cNvSpPr>
          <p:nvPr userDrawn="1">
            <p:custDataLst>
              <p:tags r:id="rId9"/>
            </p:custDataLst>
          </p:nvPr>
        </p:nvSpPr>
        <p:spPr bwMode="auto">
          <a:xfrm>
            <a:off x="4572000" y="0"/>
            <a:ext cx="1190" cy="1323"/>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28069" rIns="0" bIns="0">
            <a:noAutofit/>
          </a:bodyPr>
          <a:lstStyle/>
          <a:p>
            <a:pPr algn="ctr" fontAlgn="base">
              <a:spcBef>
                <a:spcPct val="50000"/>
              </a:spcBef>
              <a:spcAft>
                <a:spcPct val="0"/>
              </a:spcAft>
            </a:pPr>
            <a:endParaRPr lang="en-US" sz="900" b="1" dirty="0">
              <a:solidFill>
                <a:srgbClr val="990000"/>
              </a:solidFill>
              <a:ea typeface="ＭＳ Ｐゴシック" charset="-128"/>
            </a:endParaRPr>
          </a:p>
        </p:txBody>
      </p:sp>
      <p:cxnSp>
        <p:nvCxnSpPr>
          <p:cNvPr id="3072" name="cdtMasterTags_CL1 Id3072"/>
          <p:cNvCxnSpPr/>
          <p:nvPr userDrawn="1">
            <p:custDataLst>
              <p:tags r:id="rId1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3" name="cdtMasterTags_CL2 Id3073"/>
          <p:cNvCxnSpPr/>
          <p:nvPr userDrawn="1">
            <p:custDataLst>
              <p:tags r:id="rId1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4" name="cdtMasterTags_CL3 Id3074"/>
          <p:cNvCxnSpPr/>
          <p:nvPr userDrawn="1">
            <p:custDataLst>
              <p:tags r:id="rId1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5" name="cdtMasterTags_CL4 Id3075"/>
          <p:cNvCxnSpPr/>
          <p:nvPr userDrawn="1">
            <p:custDataLst>
              <p:tags r:id="rId1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6" name="cdtMasterTags_CL5 Id3076"/>
          <p:cNvCxnSpPr/>
          <p:nvPr userDrawn="1">
            <p:custDataLst>
              <p:tags r:id="rId1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77" name="cdtMasterTags_CL6 Id3077"/>
          <p:cNvCxnSpPr/>
          <p:nvPr userDrawn="1">
            <p:custDataLst>
              <p:tags r:id="rId1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0" name="cdtMasterTags_CL7 Id3080"/>
          <p:cNvCxnSpPr/>
          <p:nvPr userDrawn="1">
            <p:custDataLst>
              <p:tags r:id="rId1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1" name="cdtMasterTags_CL8 Id3081"/>
          <p:cNvCxnSpPr/>
          <p:nvPr userDrawn="1">
            <p:custDataLst>
              <p:tags r:id="rId1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2" name="cdtMasterTags_CL9 Id3082"/>
          <p:cNvCxnSpPr/>
          <p:nvPr userDrawn="1">
            <p:custDataLst>
              <p:tags r:id="rId1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3" name="cdtMasterTags_CL10 Id3083"/>
          <p:cNvCxnSpPr/>
          <p:nvPr userDrawn="1">
            <p:custDataLst>
              <p:tags r:id="rId1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4" name="cdtMasterTags_CL11 Id3084"/>
          <p:cNvCxnSpPr/>
          <p:nvPr userDrawn="1">
            <p:custDataLst>
              <p:tags r:id="rId2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5" name="cdtMasterTags_CL12 Id3085"/>
          <p:cNvCxnSpPr/>
          <p:nvPr userDrawn="1">
            <p:custDataLst>
              <p:tags r:id="rId2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6" name="cdtMasterTags_CL13 Id3086"/>
          <p:cNvCxnSpPr/>
          <p:nvPr userDrawn="1">
            <p:custDataLst>
              <p:tags r:id="rId2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7" name="cdtMasterTags_CL14 Id3087"/>
          <p:cNvCxnSpPr/>
          <p:nvPr userDrawn="1">
            <p:custDataLst>
              <p:tags r:id="rId23"/>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8" name="cdtMasterTags_CL15 Id3088"/>
          <p:cNvCxnSpPr/>
          <p:nvPr userDrawn="1">
            <p:custDataLst>
              <p:tags r:id="rId24"/>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89" name="cdtMasterTags_CL16 Id3089"/>
          <p:cNvCxnSpPr/>
          <p:nvPr userDrawn="1">
            <p:custDataLst>
              <p:tags r:id="rId25"/>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0" name="cdtMasterTags_CL17 Id3090"/>
          <p:cNvCxnSpPr/>
          <p:nvPr userDrawn="1">
            <p:custDataLst>
              <p:tags r:id="rId26"/>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1" name="cdtMasterTags_CL18 Id3091"/>
          <p:cNvCxnSpPr/>
          <p:nvPr userDrawn="1">
            <p:custDataLst>
              <p:tags r:id="rId27"/>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2" name="cdtMasterTags_CL19 Id3092"/>
          <p:cNvCxnSpPr/>
          <p:nvPr userDrawn="1">
            <p:custDataLst>
              <p:tags r:id="rId28"/>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3" name="cdtMasterTags_CL20 Id3093"/>
          <p:cNvCxnSpPr/>
          <p:nvPr userDrawn="1">
            <p:custDataLst>
              <p:tags r:id="rId29"/>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4" name="cdtMasterTags_CL21 Id3094"/>
          <p:cNvCxnSpPr/>
          <p:nvPr userDrawn="1">
            <p:custDataLst>
              <p:tags r:id="rId30"/>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5" name="cdtMasterTags_CL22 Id3095"/>
          <p:cNvCxnSpPr/>
          <p:nvPr userDrawn="1">
            <p:custDataLst>
              <p:tags r:id="rId31"/>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cxnSp>
        <p:nvCxnSpPr>
          <p:cNvPr id="3096" name="cdtMasterTags"/>
          <p:cNvCxnSpPr/>
          <p:nvPr userDrawn="1">
            <p:custDataLst>
              <p:tags r:id="rId32"/>
            </p:custDataLst>
          </p:nvPr>
        </p:nvCxnSpPr>
        <p:spPr bwMode="auto">
          <a:xfrm>
            <a:off x="0" y="0"/>
            <a:ext cx="0" cy="0"/>
          </a:xfrm>
          <a:prstGeom prst="line">
            <a:avLst/>
          </a:prstGeom>
          <a:solidFill>
            <a:schemeClr val="tx2"/>
          </a:solidFill>
          <a:ln w="9525" cap="flat" cmpd="sng" algn="ctr">
            <a:noFill/>
            <a:prstDash val="solid"/>
            <a:round/>
            <a:headEnd type="none" w="med" len="med"/>
            <a:tailEnd type="none" w="med" len="med"/>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36" name="cdtText Box 133 Id16"/>
          <p:cNvSpPr txBox="1">
            <a:spLocks noChangeArrowheads="1"/>
          </p:cNvSpPr>
          <p:nvPr userDrawn="1">
            <p:custDataLst>
              <p:tags r:id="rId33"/>
            </p:custDataLst>
          </p:nvPr>
        </p:nvSpPr>
        <p:spPr bwMode="auto">
          <a:xfrm>
            <a:off x="364310" y="5497867"/>
            <a:ext cx="3238313" cy="150000"/>
          </a:xfrm>
          <a:prstGeom prst="rect">
            <a:avLst/>
          </a:prstGeom>
          <a:noFill/>
          <a:ln w="9525">
            <a:noFill/>
            <a:miter lim="800000"/>
            <a:headEnd/>
            <a:tailEnd/>
          </a:ln>
          <a:effectLst/>
        </p:spPr>
        <p:txBody>
          <a:bodyPr lIns="0" tIns="0" rIns="0" bIns="0" anchor="ctr"/>
          <a:lstStyle/>
          <a:p>
            <a:pPr fontAlgn="base">
              <a:spcBef>
                <a:spcPct val="50000"/>
              </a:spcBef>
              <a:spcAft>
                <a:spcPct val="0"/>
              </a:spcAft>
            </a:pPr>
            <a:r>
              <a:rPr lang="en-US" sz="800">
                <a:solidFill>
                  <a:srgbClr val="948E8F"/>
                </a:solidFill>
                <a:latin typeface="Calibri Light" panose="020F0302020204030204" pitchFamily="34" charset="0"/>
                <a:ea typeface="ＭＳ Ｐゴシック" charset="-128"/>
              </a:rPr>
              <a:t>Confidential, Not For Distribution © Siemens Healthcare GmbH, 2016 </a:t>
            </a:r>
            <a:endParaRPr lang="en-US" sz="800" dirty="0">
              <a:solidFill>
                <a:srgbClr val="948E8F"/>
              </a:solidFill>
              <a:latin typeface="Calibri Light" panose="020F0302020204030204" pitchFamily="34" charset="0"/>
              <a:ea typeface="ＭＳ Ｐゴシック" charset="-128"/>
            </a:endParaRPr>
          </a:p>
        </p:txBody>
      </p:sp>
      <p:pic>
        <p:nvPicPr>
          <p:cNvPr id="2" name="Picture 2" descr="\\Ingoigw779dat\med\Healthcare\30_STRATEGY\Innovation Camp@GOA\ITT CAMP 16 (may 2015 - may 2016)\2_Templates\ITT enhance productivity high res.final.png"/>
          <p:cNvPicPr>
            <a:picLocks noChangeAspect="1" noChangeArrowheads="1"/>
          </p:cNvPicPr>
          <p:nvPr userDrawn="1"/>
        </p:nvPicPr>
        <p:blipFill>
          <a:blip r:embed="rId34"/>
          <a:srcRect/>
          <a:stretch>
            <a:fillRect/>
          </a:stretch>
        </p:blipFill>
        <p:spPr bwMode="auto">
          <a:xfrm>
            <a:off x="7716908" y="5302665"/>
            <a:ext cx="1427092" cy="412335"/>
          </a:xfrm>
          <a:prstGeom prst="rect">
            <a:avLst/>
          </a:prstGeom>
          <a:noFill/>
        </p:spPr>
      </p:pic>
    </p:spTree>
    <p:extLst>
      <p:ext uri="{BB962C8B-B14F-4D97-AF65-F5344CB8AC3E}">
        <p14:creationId xmlns:p14="http://schemas.microsoft.com/office/powerpoint/2010/main" val="1122702918"/>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hf sldNum="0" hdr="0" dt="0"/>
  <p:txStyles>
    <p:titleStyle>
      <a:lvl1pPr algn="l" rtl="0" fontAlgn="base">
        <a:lnSpc>
          <a:spcPct val="90000"/>
        </a:lnSpc>
        <a:spcBef>
          <a:spcPct val="0"/>
        </a:spcBef>
        <a:spcAft>
          <a:spcPct val="0"/>
        </a:spcAft>
        <a:defRPr sz="2300" b="1">
          <a:solidFill>
            <a:schemeClr val="accent1"/>
          </a:solidFill>
          <a:latin typeface="Calibri" panose="020F0502020204030204" pitchFamily="34" charset="0"/>
          <a:ea typeface="+mj-ea"/>
          <a:cs typeface="Arial" pitchFamily="34" charset="0"/>
        </a:defRPr>
      </a:lvl1pPr>
      <a:lvl2pPr algn="l" rtl="0" fontAlgn="base">
        <a:spcBef>
          <a:spcPct val="0"/>
        </a:spcBef>
        <a:spcAft>
          <a:spcPct val="0"/>
        </a:spcAft>
        <a:defRPr sz="1600" b="1">
          <a:solidFill>
            <a:schemeClr val="tx1"/>
          </a:solidFill>
          <a:latin typeface="Arial" charset="0"/>
          <a:ea typeface="ＭＳ Ｐゴシック" charset="-128"/>
        </a:defRPr>
      </a:lvl2pPr>
      <a:lvl3pPr algn="l" rtl="0" fontAlgn="base">
        <a:spcBef>
          <a:spcPct val="0"/>
        </a:spcBef>
        <a:spcAft>
          <a:spcPct val="0"/>
        </a:spcAft>
        <a:defRPr sz="1600" b="1">
          <a:solidFill>
            <a:schemeClr val="tx1"/>
          </a:solidFill>
          <a:latin typeface="Arial" charset="0"/>
          <a:ea typeface="ＭＳ Ｐゴシック" charset="-128"/>
        </a:defRPr>
      </a:lvl3pPr>
      <a:lvl4pPr algn="l" rtl="0" fontAlgn="base">
        <a:spcBef>
          <a:spcPct val="0"/>
        </a:spcBef>
        <a:spcAft>
          <a:spcPct val="0"/>
        </a:spcAft>
        <a:defRPr sz="1600" b="1">
          <a:solidFill>
            <a:schemeClr val="tx1"/>
          </a:solidFill>
          <a:latin typeface="Arial" charset="0"/>
          <a:ea typeface="ＭＳ Ｐゴシック" charset="-128"/>
        </a:defRPr>
      </a:lvl4pPr>
      <a:lvl5pPr algn="l" rtl="0" fontAlgn="base">
        <a:spcBef>
          <a:spcPct val="0"/>
        </a:spcBef>
        <a:spcAft>
          <a:spcPct val="0"/>
        </a:spcAft>
        <a:defRPr sz="1600" b="1">
          <a:solidFill>
            <a:schemeClr val="tx1"/>
          </a:solidFill>
          <a:latin typeface="Arial" charset="0"/>
          <a:ea typeface="ＭＳ Ｐゴシック" charset="-128"/>
        </a:defRPr>
      </a:lvl5pPr>
      <a:lvl6pPr marL="356479" algn="l" rtl="0" eaLnBrk="1" fontAlgn="base" hangingPunct="1">
        <a:spcBef>
          <a:spcPct val="0"/>
        </a:spcBef>
        <a:spcAft>
          <a:spcPct val="0"/>
        </a:spcAft>
        <a:defRPr sz="1600" b="1">
          <a:solidFill>
            <a:schemeClr val="tx1"/>
          </a:solidFill>
          <a:latin typeface="Arial" charset="0"/>
          <a:ea typeface="ヒラギノ角ゴ Pro W3" charset="0"/>
        </a:defRPr>
      </a:lvl6pPr>
      <a:lvl7pPr marL="712958" algn="l" rtl="0" eaLnBrk="1" fontAlgn="base" hangingPunct="1">
        <a:spcBef>
          <a:spcPct val="0"/>
        </a:spcBef>
        <a:spcAft>
          <a:spcPct val="0"/>
        </a:spcAft>
        <a:defRPr sz="1600" b="1">
          <a:solidFill>
            <a:schemeClr val="tx1"/>
          </a:solidFill>
          <a:latin typeface="Arial" charset="0"/>
          <a:ea typeface="ヒラギノ角ゴ Pro W3" charset="0"/>
        </a:defRPr>
      </a:lvl7pPr>
      <a:lvl8pPr marL="1069437" algn="l" rtl="0" eaLnBrk="1" fontAlgn="base" hangingPunct="1">
        <a:spcBef>
          <a:spcPct val="0"/>
        </a:spcBef>
        <a:spcAft>
          <a:spcPct val="0"/>
        </a:spcAft>
        <a:defRPr sz="1600" b="1">
          <a:solidFill>
            <a:schemeClr val="tx1"/>
          </a:solidFill>
          <a:latin typeface="Arial" charset="0"/>
          <a:ea typeface="ヒラギノ角ゴ Pro W3" charset="0"/>
        </a:defRPr>
      </a:lvl8pPr>
      <a:lvl9pPr marL="1425915" algn="l" rtl="0" eaLnBrk="1" fontAlgn="base" hangingPunct="1">
        <a:spcBef>
          <a:spcPct val="0"/>
        </a:spcBef>
        <a:spcAft>
          <a:spcPct val="0"/>
        </a:spcAft>
        <a:defRPr sz="1600" b="1">
          <a:solidFill>
            <a:schemeClr val="tx1"/>
          </a:solidFill>
          <a:latin typeface="Arial" charset="0"/>
          <a:ea typeface="ヒラギノ角ゴ Pro W3" charset="0"/>
        </a:defRPr>
      </a:lvl9pPr>
    </p:titleStyle>
    <p:bodyStyle>
      <a:lvl1pPr marL="0" indent="0" algn="l" rtl="0" fontAlgn="base">
        <a:lnSpc>
          <a:spcPct val="110000"/>
        </a:lnSpc>
        <a:spcBef>
          <a:spcPct val="0"/>
        </a:spcBef>
        <a:spcAft>
          <a:spcPct val="0"/>
        </a:spcAft>
        <a:buClr>
          <a:schemeClr val="accent1"/>
        </a:buClr>
        <a:buFont typeface="Arial" pitchFamily="34" charset="0"/>
        <a:buNone/>
        <a:tabLst/>
        <a:defRPr>
          <a:solidFill>
            <a:schemeClr val="tx1"/>
          </a:solidFill>
          <a:latin typeface="Calibri" panose="020F0502020204030204" pitchFamily="34" charset="0"/>
          <a:ea typeface="+mn-ea"/>
          <a:cs typeface="Arial" pitchFamily="34" charset="0"/>
        </a:defRPr>
      </a:lvl1pPr>
      <a:lvl2pPr marL="139869" indent="-138631" algn="l" rtl="0" fontAlgn="base">
        <a:lnSpc>
          <a:spcPct val="110000"/>
        </a:lnSpc>
        <a:spcBef>
          <a:spcPct val="0"/>
        </a:spcBef>
        <a:spcAft>
          <a:spcPct val="0"/>
        </a:spcAft>
        <a:buClr>
          <a:schemeClr val="accent2"/>
        </a:buClr>
        <a:buChar char="•"/>
        <a:tabLst/>
        <a:defRPr>
          <a:solidFill>
            <a:schemeClr val="tx1"/>
          </a:solidFill>
          <a:latin typeface="Calibri" panose="020F0502020204030204" pitchFamily="34" charset="0"/>
          <a:ea typeface="+mn-ea"/>
          <a:cs typeface="Arial" pitchFamily="34" charset="0"/>
        </a:defRPr>
      </a:lvl2pPr>
      <a:lvl3pPr marL="279737" indent="-138631" algn="l" rtl="0" fontAlgn="base">
        <a:lnSpc>
          <a:spcPct val="110000"/>
        </a:lnSpc>
        <a:spcBef>
          <a:spcPct val="0"/>
        </a:spcBef>
        <a:spcAft>
          <a:spcPct val="0"/>
        </a:spcAft>
        <a:buClr>
          <a:schemeClr val="accent2"/>
        </a:buClr>
        <a:buChar char="•"/>
        <a:tabLst/>
        <a:defRPr>
          <a:solidFill>
            <a:schemeClr val="tx1"/>
          </a:solidFill>
          <a:latin typeface="Calibri" panose="020F0502020204030204" pitchFamily="34" charset="0"/>
          <a:ea typeface="+mn-ea"/>
          <a:cs typeface="Arial" pitchFamily="34" charset="0"/>
        </a:defRPr>
      </a:lvl3pPr>
      <a:lvl4pPr marL="419606" indent="-138631" algn="l" rtl="0" fontAlgn="base">
        <a:lnSpc>
          <a:spcPct val="110000"/>
        </a:lnSpc>
        <a:spcBef>
          <a:spcPct val="0"/>
        </a:spcBef>
        <a:spcAft>
          <a:spcPct val="0"/>
        </a:spcAft>
        <a:buClr>
          <a:schemeClr val="accent2"/>
        </a:buClr>
        <a:buChar char="•"/>
        <a:tabLst/>
        <a:defRPr>
          <a:solidFill>
            <a:schemeClr val="tx1"/>
          </a:solidFill>
          <a:latin typeface="Calibri" panose="020F0502020204030204" pitchFamily="34" charset="0"/>
          <a:ea typeface="+mn-ea"/>
          <a:cs typeface="Arial" pitchFamily="34" charset="0"/>
        </a:defRPr>
      </a:lvl4pPr>
      <a:lvl5pPr marL="559474" indent="-138631" algn="l" rtl="0" fontAlgn="base">
        <a:lnSpc>
          <a:spcPct val="110000"/>
        </a:lnSpc>
        <a:spcBef>
          <a:spcPct val="0"/>
        </a:spcBef>
        <a:spcAft>
          <a:spcPct val="0"/>
        </a:spcAft>
        <a:buClr>
          <a:schemeClr val="accent2"/>
        </a:buClr>
        <a:buChar char="•"/>
        <a:tabLst/>
        <a:defRPr baseline="0">
          <a:solidFill>
            <a:schemeClr val="tx1"/>
          </a:solidFill>
          <a:latin typeface="Calibri" panose="020F0502020204030204" pitchFamily="34" charset="0"/>
          <a:ea typeface="+mn-ea"/>
          <a:cs typeface="Arial" pitchFamily="34" charset="0"/>
        </a:defRPr>
      </a:lvl5pPr>
      <a:lvl6pPr marL="951848" indent="-14729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6pPr>
      <a:lvl7pPr marL="1308327" indent="-14729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7pPr>
      <a:lvl8pPr marL="1664806" indent="-14729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8pPr>
      <a:lvl9pPr marL="2021285" indent="-147295" algn="l" rtl="0" eaLnBrk="1" fontAlgn="base" hangingPunct="1">
        <a:lnSpc>
          <a:spcPct val="110000"/>
        </a:lnSpc>
        <a:spcBef>
          <a:spcPct val="0"/>
        </a:spcBef>
        <a:spcAft>
          <a:spcPct val="0"/>
        </a:spcAft>
        <a:buClr>
          <a:schemeClr val="accent1"/>
        </a:buClr>
        <a:buFont typeface="Wingdings" charset="0"/>
        <a:buChar char="§"/>
        <a:defRPr>
          <a:solidFill>
            <a:schemeClr val="tx1"/>
          </a:solidFill>
          <a:latin typeface="+mn-lt"/>
          <a:ea typeface="+mn-ea"/>
        </a:defRPr>
      </a:lvl9pPr>
    </p:bodyStyle>
    <p:otherStyle>
      <a:defPPr>
        <a:defRPr lang="de-DE"/>
      </a:defPPr>
      <a:lvl1pPr marL="0" algn="l" defTabSz="712958" rtl="0" eaLnBrk="1" latinLnBrk="0" hangingPunct="1">
        <a:defRPr sz="1400" kern="1200">
          <a:solidFill>
            <a:schemeClr val="tx1"/>
          </a:solidFill>
          <a:latin typeface="+mn-lt"/>
          <a:ea typeface="+mn-ea"/>
          <a:cs typeface="+mn-cs"/>
        </a:defRPr>
      </a:lvl1pPr>
      <a:lvl2pPr marL="356479" algn="l" defTabSz="712958" rtl="0" eaLnBrk="1" latinLnBrk="0" hangingPunct="1">
        <a:defRPr sz="1400" kern="1200">
          <a:solidFill>
            <a:schemeClr val="tx1"/>
          </a:solidFill>
          <a:latin typeface="+mn-lt"/>
          <a:ea typeface="+mn-ea"/>
          <a:cs typeface="+mn-cs"/>
        </a:defRPr>
      </a:lvl2pPr>
      <a:lvl3pPr marL="712958" algn="l" defTabSz="712958" rtl="0" eaLnBrk="1" latinLnBrk="0" hangingPunct="1">
        <a:defRPr sz="1400" kern="1200">
          <a:solidFill>
            <a:schemeClr val="tx1"/>
          </a:solidFill>
          <a:latin typeface="+mn-lt"/>
          <a:ea typeface="+mn-ea"/>
          <a:cs typeface="+mn-cs"/>
        </a:defRPr>
      </a:lvl3pPr>
      <a:lvl4pPr marL="1069437" algn="l" defTabSz="712958" rtl="0" eaLnBrk="1" latinLnBrk="0" hangingPunct="1">
        <a:defRPr sz="1400" kern="1200">
          <a:solidFill>
            <a:schemeClr val="tx1"/>
          </a:solidFill>
          <a:latin typeface="+mn-lt"/>
          <a:ea typeface="+mn-ea"/>
          <a:cs typeface="+mn-cs"/>
        </a:defRPr>
      </a:lvl4pPr>
      <a:lvl5pPr marL="1425915" algn="l" defTabSz="712958" rtl="0" eaLnBrk="1" latinLnBrk="0" hangingPunct="1">
        <a:defRPr sz="1400" kern="1200">
          <a:solidFill>
            <a:schemeClr val="tx1"/>
          </a:solidFill>
          <a:latin typeface="+mn-lt"/>
          <a:ea typeface="+mn-ea"/>
          <a:cs typeface="+mn-cs"/>
        </a:defRPr>
      </a:lvl5pPr>
      <a:lvl6pPr marL="1782394" algn="l" defTabSz="712958" rtl="0" eaLnBrk="1" latinLnBrk="0" hangingPunct="1">
        <a:defRPr sz="1400" kern="1200">
          <a:solidFill>
            <a:schemeClr val="tx1"/>
          </a:solidFill>
          <a:latin typeface="+mn-lt"/>
          <a:ea typeface="+mn-ea"/>
          <a:cs typeface="+mn-cs"/>
        </a:defRPr>
      </a:lvl6pPr>
      <a:lvl7pPr marL="2138873" algn="l" defTabSz="712958" rtl="0" eaLnBrk="1" latinLnBrk="0" hangingPunct="1">
        <a:defRPr sz="1400" kern="1200">
          <a:solidFill>
            <a:schemeClr val="tx1"/>
          </a:solidFill>
          <a:latin typeface="+mn-lt"/>
          <a:ea typeface="+mn-ea"/>
          <a:cs typeface="+mn-cs"/>
        </a:defRPr>
      </a:lvl7pPr>
      <a:lvl8pPr marL="2495352" algn="l" defTabSz="712958" rtl="0" eaLnBrk="1" latinLnBrk="0" hangingPunct="1">
        <a:defRPr sz="1400" kern="1200">
          <a:solidFill>
            <a:schemeClr val="tx1"/>
          </a:solidFill>
          <a:latin typeface="+mn-lt"/>
          <a:ea typeface="+mn-ea"/>
          <a:cs typeface="+mn-cs"/>
        </a:defRPr>
      </a:lvl8pPr>
      <a:lvl9pPr marL="2851831" algn="l" defTabSz="712958"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2" userDrawn="1">
          <p15:clr>
            <a:srgbClr val="F26B43"/>
          </p15:clr>
        </p15:guide>
        <p15:guide id="3" orient="horz" pos="210" userDrawn="1">
          <p15:clr>
            <a:srgbClr val="F26B43"/>
          </p15:clr>
        </p15:guide>
        <p15:guide id="4" orient="horz" pos="696" userDrawn="1">
          <p15:clr>
            <a:srgbClr val="F26B43"/>
          </p15:clr>
        </p15:guide>
        <p15:guide id="5" pos="327" userDrawn="1">
          <p15:clr>
            <a:srgbClr val="F26B43"/>
          </p15:clr>
        </p15:guide>
        <p15:guide id="6" pos="7380" userDrawn="1">
          <p15:clr>
            <a:srgbClr val="F26B43"/>
          </p15:clr>
        </p15:guide>
        <p15:guide id="7" orient="horz" pos="3981" userDrawn="1">
          <p15:clr>
            <a:srgbClr val="F26B43"/>
          </p15:clr>
        </p15:guide>
        <p15:guide id="8" pos="3937" userDrawn="1">
          <p15:clr>
            <a:srgbClr val="F26B43"/>
          </p15:clr>
        </p15:guide>
        <p15:guide id="9" orient="horz" pos="1139" userDrawn="1">
          <p15:clr>
            <a:srgbClr val="F26B43"/>
          </p15:clr>
        </p15:guide>
        <p15:guide id="10" orient="horz" pos="3612" userDrawn="1">
          <p15:clr>
            <a:srgbClr val="F26B43"/>
          </p15:clr>
        </p15:guide>
        <p15:guide id="11" pos="377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www.can-cia.org/can-knowledge/can/systemdesign-can-physicallayer/"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hyperlink" Target="https://ww1.microchip.com/downloads/en/DeviceDoc/51848B.pdf"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7.gif"/><Relationship Id="rId7" Type="http://schemas.openxmlformats.org/officeDocument/2006/relationships/image" Target="../media/image21.gif"/><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0.gif"/><Relationship Id="rId5" Type="http://schemas.openxmlformats.org/officeDocument/2006/relationships/image" Target="../media/image19.gif"/><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idx="14"/>
          </p:nvPr>
        </p:nvSpPr>
        <p:spPr/>
        <p:txBody>
          <a:bodyPr/>
          <a:lstStyle/>
          <a:p>
            <a:endParaRPr lang="en-US" dirty="0"/>
          </a:p>
          <a:p>
            <a:endParaRPr lang="en-US" dirty="0"/>
          </a:p>
        </p:txBody>
      </p:sp>
      <p:sp>
        <p:nvSpPr>
          <p:cNvPr id="8" name="cdtRectangle 2 Id171010"/>
          <p:cNvSpPr txBox="1">
            <a:spLocks noChangeArrowheads="1"/>
          </p:cNvSpPr>
          <p:nvPr/>
        </p:nvSpPr>
        <p:spPr bwMode="gray">
          <a:xfrm>
            <a:off x="-10888" y="1402128"/>
            <a:ext cx="9165675" cy="993125"/>
          </a:xfrm>
          <a:prstGeom prst="rect">
            <a:avLst/>
          </a:prstGeom>
          <a:solidFill>
            <a:srgbClr val="006487">
              <a:alpha val="64706"/>
            </a:srgbClr>
          </a:solidFill>
          <a:ln w="9525">
            <a:noFill/>
            <a:miter lim="800000"/>
            <a:headEnd/>
            <a:tailEnd/>
          </a:ln>
        </p:spPr>
        <p:txBody>
          <a:bodyPr vert="horz" wrap="square" lIns="270000" tIns="144000" rIns="482400" bIns="108000" numCol="1" anchor="b"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2400" b="1" kern="0" dirty="0">
                <a:solidFill>
                  <a:srgbClr val="FFFFFF"/>
                </a:solidFill>
                <a:latin typeface="Calibri "/>
                <a:ea typeface="MS PGothic" pitchFamily="34" charset="-128"/>
                <a:cs typeface="Arial" pitchFamily="34" charset="0"/>
              </a:rPr>
              <a:t>ECE 4099 : Capstone Project [Review – 2]</a:t>
            </a:r>
            <a:endParaRPr kumimoji="0" lang="en-US" sz="2400" b="1" i="0" u="none" strike="noStrike" kern="0" cap="none" spc="0" normalizeH="0" baseline="0" noProof="0" dirty="0">
              <a:ln>
                <a:noFill/>
              </a:ln>
              <a:solidFill>
                <a:srgbClr val="FFFFFF"/>
              </a:solidFill>
              <a:effectLst/>
              <a:uLnTx/>
              <a:uFillTx/>
              <a:latin typeface="Calibri "/>
              <a:ea typeface="MS PGothic" pitchFamily="34" charset="-128"/>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dirty="0">
                <a:ln>
                  <a:noFill/>
                </a:ln>
                <a:solidFill>
                  <a:srgbClr val="FFFFFF"/>
                </a:solidFill>
                <a:effectLst/>
                <a:uLnTx/>
                <a:uFillTx/>
                <a:latin typeface="Calibri "/>
                <a:ea typeface="MS PGothic" pitchFamily="34" charset="-128"/>
                <a:cs typeface="Arial" pitchFamily="34" charset="0"/>
              </a:rPr>
              <a:t>CAN Data Logger </a:t>
            </a:r>
            <a:r>
              <a:rPr kumimoji="0" lang="en-US" sz="2400" b="0" i="0" u="none" strike="noStrike" kern="0" cap="none" spc="0" normalizeH="0" baseline="0" noProof="0" dirty="0">
                <a:ln>
                  <a:noFill/>
                </a:ln>
                <a:solidFill>
                  <a:srgbClr val="FFFFFF"/>
                </a:solidFill>
                <a:effectLst/>
                <a:uLnTx/>
                <a:uFillTx/>
                <a:latin typeface="Calibri "/>
                <a:ea typeface="MS PGothic" pitchFamily="34" charset="-128"/>
                <a:cs typeface="Arial" pitchFamily="34" charset="0"/>
              </a:rPr>
              <a:t>for X-Ray Collimator</a:t>
            </a:r>
          </a:p>
        </p:txBody>
      </p:sp>
      <p:pic>
        <p:nvPicPr>
          <p:cNvPr id="1026" name="Picture 2" descr="Image result for vit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9399" y="114300"/>
            <a:ext cx="3013075" cy="967139"/>
          </a:xfrm>
          <a:prstGeom prst="rect">
            <a:avLst/>
          </a:prstGeom>
          <a:noFill/>
          <a:extLst>
            <a:ext uri="{909E8E84-426E-40DD-AFC4-6F175D3DCCD1}">
              <a14:hiddenFill xmlns:a14="http://schemas.microsoft.com/office/drawing/2010/main">
                <a:solidFill>
                  <a:srgbClr val="FFFFFF"/>
                </a:solidFill>
              </a14:hiddenFill>
            </a:ext>
          </a:extLst>
        </p:spPr>
      </p:pic>
      <p:sp>
        <p:nvSpPr>
          <p:cNvPr id="7" name="cdtRectangle 2 Id171010">
            <a:extLst>
              <a:ext uri="{FF2B5EF4-FFF2-40B4-BE49-F238E27FC236}">
                <a16:creationId xmlns:a16="http://schemas.microsoft.com/office/drawing/2014/main" id="{FF98E387-3125-4C70-B00C-385AD3429D8F}"/>
              </a:ext>
            </a:extLst>
          </p:cNvPr>
          <p:cNvSpPr txBox="1">
            <a:spLocks noChangeArrowheads="1"/>
          </p:cNvSpPr>
          <p:nvPr/>
        </p:nvSpPr>
        <p:spPr bwMode="gray">
          <a:xfrm>
            <a:off x="-10886" y="2857500"/>
            <a:ext cx="3733798" cy="993125"/>
          </a:xfrm>
          <a:prstGeom prst="rect">
            <a:avLst/>
          </a:prstGeom>
          <a:solidFill>
            <a:srgbClr val="006487">
              <a:alpha val="64706"/>
            </a:srgbClr>
          </a:solidFill>
          <a:ln w="9525">
            <a:noFill/>
            <a:miter lim="800000"/>
            <a:headEnd/>
            <a:tailEnd/>
          </a:ln>
        </p:spPr>
        <p:txBody>
          <a:bodyPr vert="horz" wrap="square" lIns="270000" tIns="144000" rIns="482400" bIns="108000" numCol="1" anchor="b"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defRPr/>
            </a:pPr>
            <a:r>
              <a:rPr lang="en-US" sz="1600" b="1" kern="0" dirty="0">
                <a:solidFill>
                  <a:srgbClr val="FFFFFF"/>
                </a:solidFill>
                <a:latin typeface="Calibri "/>
                <a:ea typeface="MS PGothic" pitchFamily="34" charset="-128"/>
                <a:cs typeface="Arial" pitchFamily="34" charset="0"/>
              </a:rPr>
              <a:t>Internal Guide</a:t>
            </a:r>
          </a:p>
          <a:p>
            <a:pPr marR="0" lvl="0" defTabSz="914400" rtl="0" eaLnBrk="1" fontAlgn="base" latinLnBrk="0" hangingPunct="1">
              <a:lnSpc>
                <a:spcPct val="100000"/>
              </a:lnSpc>
              <a:spcBef>
                <a:spcPct val="0"/>
              </a:spcBef>
              <a:spcAft>
                <a:spcPct val="0"/>
              </a:spcAft>
              <a:buClrTx/>
              <a:buSzTx/>
              <a:buFontTx/>
              <a:buNone/>
              <a:tabLst/>
              <a:defRPr/>
            </a:pPr>
            <a:r>
              <a:rPr lang="en-US" sz="1600" kern="0" dirty="0">
                <a:solidFill>
                  <a:srgbClr val="FFFFFF"/>
                </a:solidFill>
                <a:latin typeface="Calibri "/>
                <a:ea typeface="MS PGothic" pitchFamily="34" charset="-128"/>
                <a:cs typeface="Arial" pitchFamily="34" charset="0"/>
              </a:rPr>
              <a:t>Dr. Sofana Reka S</a:t>
            </a:r>
          </a:p>
          <a:p>
            <a:pPr marR="0" lvl="0" defTabSz="914400" rtl="0" eaLnBrk="1" fontAlgn="base" latinLnBrk="0" hangingPunct="1">
              <a:lnSpc>
                <a:spcPct val="100000"/>
              </a:lnSpc>
              <a:spcBef>
                <a:spcPct val="0"/>
              </a:spcBef>
              <a:spcAft>
                <a:spcPct val="0"/>
              </a:spcAft>
              <a:buClrTx/>
              <a:buSzTx/>
              <a:buFontTx/>
              <a:buNone/>
              <a:tabLst/>
              <a:defRPr/>
            </a:pPr>
            <a:r>
              <a:rPr lang="en-IN" sz="1600" dirty="0">
                <a:solidFill>
                  <a:schemeClr val="bg1"/>
                </a:solidFill>
                <a:latin typeface="Calibri "/>
              </a:rPr>
              <a:t>SENSE, VIT – Chennai</a:t>
            </a:r>
          </a:p>
        </p:txBody>
      </p:sp>
      <p:sp>
        <p:nvSpPr>
          <p:cNvPr id="9" name="cdtRectangle 2 Id171010">
            <a:extLst>
              <a:ext uri="{FF2B5EF4-FFF2-40B4-BE49-F238E27FC236}">
                <a16:creationId xmlns:a16="http://schemas.microsoft.com/office/drawing/2014/main" id="{5C3684D9-A36C-4061-8541-186DC9AAFD68}"/>
              </a:ext>
            </a:extLst>
          </p:cNvPr>
          <p:cNvSpPr txBox="1">
            <a:spLocks noChangeArrowheads="1"/>
          </p:cNvSpPr>
          <p:nvPr/>
        </p:nvSpPr>
        <p:spPr bwMode="gray">
          <a:xfrm>
            <a:off x="5410202" y="2857500"/>
            <a:ext cx="3733798" cy="993125"/>
          </a:xfrm>
          <a:prstGeom prst="rect">
            <a:avLst/>
          </a:prstGeom>
          <a:solidFill>
            <a:srgbClr val="006487">
              <a:alpha val="64706"/>
            </a:srgbClr>
          </a:solidFill>
          <a:ln w="9525">
            <a:noFill/>
            <a:miter lim="800000"/>
            <a:headEnd/>
            <a:tailEnd/>
          </a:ln>
        </p:spPr>
        <p:txBody>
          <a:bodyPr vert="horz" wrap="square" lIns="270000" tIns="144000" rIns="482400" bIns="108000" numCol="1" anchor="b"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defRPr/>
            </a:pPr>
            <a:r>
              <a:rPr lang="en-US" sz="1600" b="1" kern="0" dirty="0">
                <a:solidFill>
                  <a:srgbClr val="FFFFFF"/>
                </a:solidFill>
                <a:latin typeface="Calibri" panose="020F0502020204030204" pitchFamily="34" charset="0"/>
                <a:ea typeface="MS PGothic" pitchFamily="34" charset="-128"/>
                <a:cs typeface="Arial" pitchFamily="34" charset="0"/>
              </a:rPr>
              <a:t>External  Guide</a:t>
            </a:r>
          </a:p>
          <a:p>
            <a:pPr marR="0" lvl="0" defTabSz="914400" rtl="0" eaLnBrk="1" fontAlgn="base" latinLnBrk="0" hangingPunct="1">
              <a:lnSpc>
                <a:spcPct val="100000"/>
              </a:lnSpc>
              <a:spcBef>
                <a:spcPct val="0"/>
              </a:spcBef>
              <a:spcAft>
                <a:spcPct val="0"/>
              </a:spcAft>
              <a:buClrTx/>
              <a:buSzTx/>
              <a:buFontTx/>
              <a:buNone/>
              <a:tabLst/>
              <a:defRPr/>
            </a:pPr>
            <a:r>
              <a:rPr lang="en-US" sz="1600" kern="0" dirty="0">
                <a:solidFill>
                  <a:srgbClr val="FFFFFF"/>
                </a:solidFill>
                <a:latin typeface="Calibri" panose="020F0502020204030204" pitchFamily="34" charset="0"/>
                <a:ea typeface="MS PGothic" pitchFamily="34" charset="-128"/>
                <a:cs typeface="Arial" pitchFamily="34" charset="0"/>
              </a:rPr>
              <a:t>Ms. Shamlin Sunny (SHS TI TC ITT)</a:t>
            </a:r>
          </a:p>
          <a:p>
            <a:pPr lvl="0" fontAlgn="base">
              <a:spcBef>
                <a:spcPct val="0"/>
              </a:spcBef>
              <a:spcAft>
                <a:spcPct val="0"/>
              </a:spcAft>
              <a:defRPr/>
            </a:pPr>
            <a:r>
              <a:rPr kumimoji="0" lang="en-IN" sz="1600" b="0" i="0" u="none" strike="noStrike" kern="0" cap="none" spc="0" normalizeH="0" baseline="0" noProof="0" dirty="0">
                <a:ln>
                  <a:noFill/>
                </a:ln>
                <a:solidFill>
                  <a:schemeClr val="bg1"/>
                </a:solidFill>
                <a:effectLst/>
                <a:uLnTx/>
                <a:uFillTx/>
                <a:latin typeface="Calibri "/>
                <a:ea typeface="MS PGothic" pitchFamily="34" charset="-128"/>
                <a:cs typeface="Arial" pitchFamily="34" charset="0"/>
              </a:rPr>
              <a:t>Technology Head ITT India</a:t>
            </a:r>
          </a:p>
        </p:txBody>
      </p:sp>
      <p:sp>
        <p:nvSpPr>
          <p:cNvPr id="11" name="cdtRectangle 2 Id171010">
            <a:extLst>
              <a:ext uri="{FF2B5EF4-FFF2-40B4-BE49-F238E27FC236}">
                <a16:creationId xmlns:a16="http://schemas.microsoft.com/office/drawing/2014/main" id="{2CE13E62-95F1-472D-8435-4D031AA3E3A6}"/>
              </a:ext>
            </a:extLst>
          </p:cNvPr>
          <p:cNvSpPr txBox="1">
            <a:spLocks noChangeArrowheads="1"/>
          </p:cNvSpPr>
          <p:nvPr/>
        </p:nvSpPr>
        <p:spPr bwMode="gray">
          <a:xfrm>
            <a:off x="3473115" y="4491634"/>
            <a:ext cx="2197671" cy="993125"/>
          </a:xfrm>
          <a:prstGeom prst="rect">
            <a:avLst/>
          </a:prstGeom>
          <a:solidFill>
            <a:srgbClr val="006487">
              <a:alpha val="51000"/>
            </a:srgbClr>
          </a:solidFill>
          <a:ln w="9525">
            <a:noFill/>
            <a:miter lim="800000"/>
            <a:headEnd/>
            <a:tailEnd/>
          </a:ln>
        </p:spPr>
        <p:txBody>
          <a:bodyPr vert="horz" wrap="square" lIns="270000" tIns="144000" rIns="482400" bIns="108000" numCol="1" anchor="b" anchorCtr="0" compatLnSpc="1">
            <a:prstTxWarp prst="textNoShape">
              <a:avLst/>
            </a:prstTxWarp>
            <a:spAutoFit/>
          </a:bodyPr>
          <a:lstStyle/>
          <a:p>
            <a:pPr marR="0" lvl="0" defTabSz="914400" rtl="0" eaLnBrk="1" fontAlgn="base" latinLnBrk="0" hangingPunct="1">
              <a:lnSpc>
                <a:spcPct val="100000"/>
              </a:lnSpc>
              <a:spcBef>
                <a:spcPct val="0"/>
              </a:spcBef>
              <a:spcAft>
                <a:spcPct val="0"/>
              </a:spcAft>
              <a:buClrTx/>
              <a:buSzTx/>
              <a:buFontTx/>
              <a:buNone/>
              <a:tabLst/>
              <a:defRPr/>
            </a:pPr>
            <a:r>
              <a:rPr lang="en-US" sz="1600" b="1" kern="0" dirty="0">
                <a:solidFill>
                  <a:srgbClr val="FFFFFF"/>
                </a:solidFill>
                <a:latin typeface="Calibri" panose="020F0502020204030204" pitchFamily="34" charset="0"/>
                <a:ea typeface="MS PGothic" pitchFamily="34" charset="-128"/>
                <a:cs typeface="Arial" pitchFamily="34" charset="0"/>
              </a:rPr>
              <a:t>Presented By:</a:t>
            </a:r>
          </a:p>
          <a:p>
            <a:pPr marR="0" lvl="0" defTabSz="914400" rtl="0" eaLnBrk="1" fontAlgn="base" latinLnBrk="0" hangingPunct="1">
              <a:lnSpc>
                <a:spcPct val="100000"/>
              </a:lnSpc>
              <a:spcBef>
                <a:spcPct val="0"/>
              </a:spcBef>
              <a:spcAft>
                <a:spcPct val="0"/>
              </a:spcAft>
              <a:buClrTx/>
              <a:buSzTx/>
              <a:buFontTx/>
              <a:buNone/>
              <a:tabLst/>
              <a:defRPr/>
            </a:pPr>
            <a:r>
              <a:rPr lang="en-US" sz="1600" kern="0" dirty="0">
                <a:solidFill>
                  <a:srgbClr val="FFFFFF"/>
                </a:solidFill>
                <a:latin typeface="Calibri" panose="020F0502020204030204" pitchFamily="34" charset="0"/>
                <a:ea typeface="MS PGothic" pitchFamily="34" charset="-128"/>
                <a:cs typeface="Arial" pitchFamily="34" charset="0"/>
              </a:rPr>
              <a:t>K Manoj Madhav</a:t>
            </a:r>
          </a:p>
          <a:p>
            <a:pPr marR="0" lvl="0" defTabSz="914400" rtl="0" eaLnBrk="1" fontAlgn="base" latinLnBrk="0" hangingPunct="1">
              <a:lnSpc>
                <a:spcPct val="100000"/>
              </a:lnSpc>
              <a:spcBef>
                <a:spcPct val="0"/>
              </a:spcBef>
              <a:spcAft>
                <a:spcPct val="0"/>
              </a:spcAft>
              <a:buClrTx/>
              <a:buSzTx/>
              <a:buFontTx/>
              <a:buNone/>
              <a:tabLst/>
              <a:defRPr/>
            </a:pPr>
            <a:r>
              <a:rPr lang="en-US" sz="1600" kern="0" dirty="0">
                <a:solidFill>
                  <a:srgbClr val="FFFFFF"/>
                </a:solidFill>
                <a:latin typeface="Calibri" panose="020F0502020204030204" pitchFamily="34" charset="0"/>
                <a:ea typeface="MS PGothic" pitchFamily="34" charset="-128"/>
                <a:cs typeface="Arial" pitchFamily="34" charset="0"/>
              </a:rPr>
              <a:t>15BEC1078</a:t>
            </a:r>
          </a:p>
        </p:txBody>
      </p:sp>
    </p:spTree>
    <p:extLst>
      <p:ext uri="{BB962C8B-B14F-4D97-AF65-F5344CB8AC3E}">
        <p14:creationId xmlns:p14="http://schemas.microsoft.com/office/powerpoint/2010/main" val="380842225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139170"/>
            <a:ext cx="7186952" cy="487554"/>
          </a:xfrm>
        </p:spPr>
        <p:txBody>
          <a:bodyPr/>
          <a:lstStyle/>
          <a:p>
            <a:r>
              <a:rPr lang="en-US" sz="2400" b="1" dirty="0">
                <a:latin typeface="Calibri" panose="020F0502020204030204" pitchFamily="34" charset="0"/>
                <a:cs typeface="Calibri" panose="020F0502020204030204" pitchFamily="34" charset="0"/>
              </a:rPr>
              <a:t>BASIC CAN PROTOCOL CODE</a:t>
            </a: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pic>
        <p:nvPicPr>
          <p:cNvPr id="4" name="Picture 3">
            <a:extLst>
              <a:ext uri="{FF2B5EF4-FFF2-40B4-BE49-F238E27FC236}">
                <a16:creationId xmlns:a16="http://schemas.microsoft.com/office/drawing/2014/main" id="{EAB980E1-646C-4A17-B937-10485D8468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6724"/>
            <a:ext cx="9166261" cy="5088276"/>
          </a:xfrm>
          <a:prstGeom prst="rect">
            <a:avLst/>
          </a:prstGeom>
        </p:spPr>
      </p:pic>
    </p:spTree>
    <p:extLst>
      <p:ext uri="{BB962C8B-B14F-4D97-AF65-F5344CB8AC3E}">
        <p14:creationId xmlns:p14="http://schemas.microsoft.com/office/powerpoint/2010/main" val="2851544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2712" y="86456"/>
            <a:ext cx="7186952" cy="487554"/>
          </a:xfrm>
        </p:spPr>
        <p:txBody>
          <a:bodyPr/>
          <a:lstStyle/>
          <a:p>
            <a:r>
              <a:rPr lang="en-US" sz="2400" b="1" dirty="0">
                <a:latin typeface="Calibri" panose="020F0502020204030204" pitchFamily="34" charset="0"/>
                <a:cs typeface="Calibri" panose="020F0502020204030204" pitchFamily="34" charset="0"/>
              </a:rPr>
              <a:t>BASIC CAN PROTOCOL CODE (contd.)</a:t>
            </a: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pic>
        <p:nvPicPr>
          <p:cNvPr id="5" name="Picture 4">
            <a:extLst>
              <a:ext uri="{FF2B5EF4-FFF2-40B4-BE49-F238E27FC236}">
                <a16:creationId xmlns:a16="http://schemas.microsoft.com/office/drawing/2014/main" id="{7CD10EE7-8980-496A-92DC-53124E18FC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6" y="647700"/>
            <a:ext cx="9144000" cy="5067300"/>
          </a:xfrm>
          <a:prstGeom prst="rect">
            <a:avLst/>
          </a:prstGeom>
        </p:spPr>
      </p:pic>
    </p:spTree>
    <p:extLst>
      <p:ext uri="{BB962C8B-B14F-4D97-AF65-F5344CB8AC3E}">
        <p14:creationId xmlns:p14="http://schemas.microsoft.com/office/powerpoint/2010/main" val="161279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02769"/>
            <a:ext cx="7186952" cy="487554"/>
          </a:xfrm>
        </p:spPr>
        <p:txBody>
          <a:bodyPr/>
          <a:lstStyle/>
          <a:p>
            <a:r>
              <a:rPr lang="en-US" sz="2400" b="1" dirty="0">
                <a:latin typeface="Calibri" panose="020F0502020204030204" pitchFamily="34" charset="0"/>
                <a:cs typeface="Calibri" panose="020F0502020204030204" pitchFamily="34" charset="0"/>
              </a:rPr>
              <a:t>PROJECT TIMELINE :</a:t>
            </a:r>
          </a:p>
        </p:txBody>
      </p:sp>
      <p:sp>
        <p:nvSpPr>
          <p:cNvPr id="6" name="TextBox 5"/>
          <p:cNvSpPr txBox="1"/>
          <p:nvPr/>
        </p:nvSpPr>
        <p:spPr>
          <a:xfrm>
            <a:off x="138090" y="823553"/>
            <a:ext cx="6177074" cy="1231106"/>
          </a:xfrm>
          <a:prstGeom prst="rect">
            <a:avLst/>
          </a:prstGeom>
          <a:noFill/>
        </p:spPr>
        <p:txBody>
          <a:bodyPr wrap="square" lIns="0" tIns="0" rIns="0" bIns="0" rtlCol="0">
            <a:spAutoFit/>
          </a:bodyPr>
          <a:lstStyle/>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Introduction to various Siemens Diagnostic/Imaging Equipment </a:t>
            </a:r>
            <a:endParaRPr lang="en-US" dirty="0">
              <a:solidFill>
                <a:srgbClr val="006487"/>
              </a:solidFill>
              <a:latin typeface="Calibri" panose="020F0502020204030204" pitchFamily="34" charset="0"/>
              <a:ea typeface="Calibri"/>
              <a:cs typeface="Calibri" panose="020F0502020204030204" pitchFamily="34" charset="0"/>
            </a:endParaRP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Workflow pain-points (Disadvantages) in various departments</a:t>
            </a:r>
            <a:endParaRPr lang="en-US" dirty="0">
              <a:solidFill>
                <a:srgbClr val="006487"/>
              </a:solidFill>
              <a:latin typeface="Calibri" panose="020F0502020204030204" pitchFamily="34" charset="0"/>
              <a:ea typeface="Calibri"/>
              <a:cs typeface="Calibri" panose="020F0502020204030204" pitchFamily="34" charset="0"/>
            </a:endParaRP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Description of the technologies used (Comm. Protocols)</a:t>
            </a: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Proprietary Materials and White-Papers to study</a:t>
            </a:r>
            <a:endParaRPr lang="en-US" dirty="0">
              <a:solidFill>
                <a:srgbClr val="006487"/>
              </a:solidFill>
              <a:latin typeface="Calibri" panose="020F0502020204030204" pitchFamily="34" charset="0"/>
              <a:ea typeface="Calibri"/>
              <a:cs typeface="Calibri" panose="020F0502020204030204" pitchFamily="34" charset="0"/>
            </a:endParaRP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Identification of problem w.r.t  equipment/workflow</a:t>
            </a:r>
          </a:p>
        </p:txBody>
      </p:sp>
      <p:sp>
        <p:nvSpPr>
          <p:cNvPr id="11" name="TextBox 10"/>
          <p:cNvSpPr txBox="1"/>
          <p:nvPr/>
        </p:nvSpPr>
        <p:spPr>
          <a:xfrm>
            <a:off x="6477000" y="1217507"/>
            <a:ext cx="2693554" cy="443198"/>
          </a:xfrm>
          <a:prstGeom prst="rect">
            <a:avLst/>
          </a:prstGeom>
          <a:noFill/>
        </p:spPr>
        <p:txBody>
          <a:bodyPr wrap="square" lIns="0" tIns="0" rIns="0" bIns="0" rtlCol="0">
            <a:spAutoFit/>
          </a:bodyPr>
          <a:lstStyle/>
          <a:p>
            <a:pPr algn="ctr" fontAlgn="base">
              <a:lnSpc>
                <a:spcPct val="90000"/>
              </a:lnSpc>
              <a:spcAft>
                <a:spcPts val="468"/>
              </a:spcAft>
            </a:pPr>
            <a:r>
              <a:rPr lang="en-US" sz="1600" b="1" dirty="0">
                <a:solidFill>
                  <a:srgbClr val="006487"/>
                </a:solidFill>
                <a:latin typeface="Calibri" panose="020F0502020204030204" pitchFamily="34" charset="0"/>
                <a:ea typeface="Calibri"/>
                <a:cs typeface="Calibri" panose="020F0502020204030204" pitchFamily="34" charset="0"/>
              </a:rPr>
              <a:t>Stage 1 (Introduction) </a:t>
            </a:r>
            <a:br>
              <a:rPr lang="en-US" sz="1600" b="1" dirty="0">
                <a:solidFill>
                  <a:srgbClr val="006487"/>
                </a:solidFill>
                <a:latin typeface="Calibri" panose="020F0502020204030204" pitchFamily="34" charset="0"/>
                <a:ea typeface="Calibri"/>
                <a:cs typeface="Calibri" panose="020F0502020204030204" pitchFamily="34" charset="0"/>
              </a:rPr>
            </a:br>
            <a:r>
              <a:rPr lang="en-US" sz="1600" b="1" dirty="0">
                <a:solidFill>
                  <a:srgbClr val="006487"/>
                </a:solidFill>
                <a:latin typeface="Calibri" panose="020F0502020204030204" pitchFamily="34" charset="0"/>
                <a:ea typeface="Calibri"/>
                <a:cs typeface="Calibri" panose="020F0502020204030204" pitchFamily="34" charset="0"/>
              </a:rPr>
              <a:t>Jan ‘19 – Feb ’19</a:t>
            </a:r>
          </a:p>
        </p:txBody>
      </p:sp>
      <p:sp>
        <p:nvSpPr>
          <p:cNvPr id="2" name="Right Brace 1"/>
          <p:cNvSpPr/>
          <p:nvPr/>
        </p:nvSpPr>
        <p:spPr bwMode="auto">
          <a:xfrm>
            <a:off x="6315164" y="864394"/>
            <a:ext cx="390436" cy="1231106"/>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8" name="TextBox 7">
            <a:extLst>
              <a:ext uri="{FF2B5EF4-FFF2-40B4-BE49-F238E27FC236}">
                <a16:creationId xmlns:a16="http://schemas.microsoft.com/office/drawing/2014/main" id="{6B0F2E7E-5754-4DEC-BE7A-5871C11DFF34}"/>
              </a:ext>
            </a:extLst>
          </p:cNvPr>
          <p:cNvSpPr txBox="1"/>
          <p:nvPr/>
        </p:nvSpPr>
        <p:spPr>
          <a:xfrm>
            <a:off x="138090" y="2346617"/>
            <a:ext cx="6177074" cy="1477328"/>
          </a:xfrm>
          <a:prstGeom prst="rect">
            <a:avLst/>
          </a:prstGeom>
          <a:noFill/>
        </p:spPr>
        <p:txBody>
          <a:bodyPr wrap="square" lIns="0" tIns="0" rIns="0" bIns="0" rtlCol="0">
            <a:spAutoFit/>
          </a:bodyPr>
          <a:lstStyle/>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Problem discussion with concerned team (AT– Advanced Therapy)</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Solution concept brainstorming - Mr. Pradeep P A (R&amp;D –AT)</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Implementation of code in QNX system</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Check hardware compatibility (with existing collimators)</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Troubleshoot Errors </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Final demonstration of Proof Of Concept to Mr. Mathew Abraham</a:t>
            </a:r>
          </a:p>
        </p:txBody>
      </p:sp>
      <p:sp>
        <p:nvSpPr>
          <p:cNvPr id="9" name="Right Brace 8">
            <a:extLst>
              <a:ext uri="{FF2B5EF4-FFF2-40B4-BE49-F238E27FC236}">
                <a16:creationId xmlns:a16="http://schemas.microsoft.com/office/drawing/2014/main" id="{075EE8CB-9599-4E9D-B2F3-9A4445EBFF9B}"/>
              </a:ext>
            </a:extLst>
          </p:cNvPr>
          <p:cNvSpPr/>
          <p:nvPr/>
        </p:nvSpPr>
        <p:spPr bwMode="auto">
          <a:xfrm>
            <a:off x="6315164" y="2387458"/>
            <a:ext cx="462356" cy="1507538"/>
          </a:xfrm>
          <a:prstGeom prst="rightBrace">
            <a:avLst/>
          </a:prstGeom>
          <a:solidFill>
            <a:schemeClr val="bg1"/>
          </a:solidFill>
          <a:ln w="63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10" name="TextBox 9">
            <a:extLst>
              <a:ext uri="{FF2B5EF4-FFF2-40B4-BE49-F238E27FC236}">
                <a16:creationId xmlns:a16="http://schemas.microsoft.com/office/drawing/2014/main" id="{BFD4306B-BBC1-410D-B96E-0DAC0C80E912}"/>
              </a:ext>
            </a:extLst>
          </p:cNvPr>
          <p:cNvSpPr txBox="1"/>
          <p:nvPr/>
        </p:nvSpPr>
        <p:spPr>
          <a:xfrm>
            <a:off x="6585728" y="2804090"/>
            <a:ext cx="2558272" cy="443198"/>
          </a:xfrm>
          <a:prstGeom prst="rect">
            <a:avLst/>
          </a:prstGeom>
          <a:noFill/>
        </p:spPr>
        <p:txBody>
          <a:bodyPr wrap="square" lIns="0" tIns="0" rIns="0" bIns="0" rtlCol="0">
            <a:spAutoFit/>
          </a:bodyPr>
          <a:lstStyle/>
          <a:p>
            <a:pPr algn="ctr" fontAlgn="base">
              <a:lnSpc>
                <a:spcPct val="90000"/>
              </a:lnSpc>
              <a:spcAft>
                <a:spcPts val="468"/>
              </a:spcAft>
            </a:pPr>
            <a:r>
              <a:rPr lang="en-US" sz="1600" b="1" dirty="0">
                <a:solidFill>
                  <a:srgbClr val="006487"/>
                </a:solidFill>
                <a:latin typeface="Calibri" panose="020F0502020204030204" pitchFamily="34" charset="0"/>
                <a:ea typeface="Calibri"/>
                <a:cs typeface="Calibri" panose="020F0502020204030204" pitchFamily="34" charset="0"/>
              </a:rPr>
              <a:t>Stage 2 (Implementation)</a:t>
            </a:r>
            <a:br>
              <a:rPr lang="en-US" sz="1600" b="1" dirty="0">
                <a:solidFill>
                  <a:srgbClr val="006487"/>
                </a:solidFill>
                <a:latin typeface="Calibri" panose="020F0502020204030204" pitchFamily="34" charset="0"/>
                <a:ea typeface="Calibri"/>
                <a:cs typeface="Calibri" panose="020F0502020204030204" pitchFamily="34" charset="0"/>
              </a:rPr>
            </a:br>
            <a:r>
              <a:rPr lang="en-US" sz="1600" b="1" dirty="0">
                <a:solidFill>
                  <a:srgbClr val="006487"/>
                </a:solidFill>
                <a:latin typeface="Calibri" panose="020F0502020204030204" pitchFamily="34" charset="0"/>
                <a:ea typeface="Calibri"/>
                <a:cs typeface="Calibri" panose="020F0502020204030204" pitchFamily="34" charset="0"/>
              </a:rPr>
              <a:t>Feb ‘19 – Apr ’19</a:t>
            </a:r>
          </a:p>
        </p:txBody>
      </p:sp>
      <p:sp>
        <p:nvSpPr>
          <p:cNvPr id="12" name="TextBox 11">
            <a:extLst>
              <a:ext uri="{FF2B5EF4-FFF2-40B4-BE49-F238E27FC236}">
                <a16:creationId xmlns:a16="http://schemas.microsoft.com/office/drawing/2014/main" id="{BCB317BB-C68E-494C-A9DF-CE9203E826EE}"/>
              </a:ext>
            </a:extLst>
          </p:cNvPr>
          <p:cNvSpPr txBox="1"/>
          <p:nvPr/>
        </p:nvSpPr>
        <p:spPr>
          <a:xfrm>
            <a:off x="138090" y="4075062"/>
            <a:ext cx="6177074" cy="738664"/>
          </a:xfrm>
          <a:prstGeom prst="rect">
            <a:avLst/>
          </a:prstGeom>
          <a:noFill/>
        </p:spPr>
        <p:txBody>
          <a:bodyPr wrap="square" lIns="0" tIns="0" rIns="0" bIns="0" rtlCol="0">
            <a:spAutoFit/>
          </a:bodyPr>
          <a:lstStyle/>
          <a:p>
            <a:pPr marL="699339" lvl="1" indent="-342900" algn="just" fontAlgn="base">
              <a:buAutoNum type="arabicPeriod" startAt="12"/>
            </a:pPr>
            <a:r>
              <a:rPr lang="en-US" sz="1600" dirty="0">
                <a:solidFill>
                  <a:srgbClr val="006487"/>
                </a:solidFill>
                <a:latin typeface="Calibri" panose="020F0502020204030204" pitchFamily="34" charset="0"/>
                <a:ea typeface="Calibri"/>
                <a:cs typeface="Calibri" panose="020F0502020204030204" pitchFamily="34" charset="0"/>
              </a:rPr>
              <a:t>Check feasibility of implementation (Retrofitability)</a:t>
            </a:r>
          </a:p>
          <a:p>
            <a:pPr marL="699339" lvl="1" indent="-342900" algn="just" fontAlgn="base">
              <a:buAutoNum type="arabicPeriod" startAt="12"/>
            </a:pPr>
            <a:r>
              <a:rPr lang="en-US" sz="1600" dirty="0">
                <a:solidFill>
                  <a:srgbClr val="006487"/>
                </a:solidFill>
                <a:latin typeface="Calibri" panose="020F0502020204030204" pitchFamily="34" charset="0"/>
                <a:ea typeface="Calibri"/>
                <a:cs typeface="Calibri" panose="020F0502020204030204" pitchFamily="34" charset="0"/>
              </a:rPr>
              <a:t>Send proposal to R&amp;D Erlangen (Germany)</a:t>
            </a:r>
          </a:p>
          <a:p>
            <a:pPr marL="699339" lvl="1" indent="-342900" algn="just" fontAlgn="base">
              <a:buAutoNum type="arabicPeriod" startAt="12"/>
            </a:pPr>
            <a:r>
              <a:rPr lang="en-US" sz="1600" dirty="0">
                <a:solidFill>
                  <a:srgbClr val="006487"/>
                </a:solidFill>
                <a:latin typeface="Calibri" panose="020F0502020204030204" pitchFamily="34" charset="0"/>
                <a:ea typeface="Calibri"/>
                <a:cs typeface="Calibri" panose="020F0502020204030204" pitchFamily="34" charset="0"/>
              </a:rPr>
              <a:t>Documentation &amp; Archiving</a:t>
            </a:r>
          </a:p>
        </p:txBody>
      </p:sp>
      <p:sp>
        <p:nvSpPr>
          <p:cNvPr id="13" name="Right Brace 12">
            <a:extLst>
              <a:ext uri="{FF2B5EF4-FFF2-40B4-BE49-F238E27FC236}">
                <a16:creationId xmlns:a16="http://schemas.microsoft.com/office/drawing/2014/main" id="{33F6156E-ADDB-43A7-B595-49BFB82F7911}"/>
              </a:ext>
            </a:extLst>
          </p:cNvPr>
          <p:cNvSpPr/>
          <p:nvPr/>
        </p:nvSpPr>
        <p:spPr bwMode="auto">
          <a:xfrm>
            <a:off x="6357548" y="4096837"/>
            <a:ext cx="305668" cy="684864"/>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14" name="TextBox 13">
            <a:extLst>
              <a:ext uri="{FF2B5EF4-FFF2-40B4-BE49-F238E27FC236}">
                <a16:creationId xmlns:a16="http://schemas.microsoft.com/office/drawing/2014/main" id="{3FCC1C37-8CA9-4CFE-9E8F-1BAED83C4C01}"/>
              </a:ext>
            </a:extLst>
          </p:cNvPr>
          <p:cNvSpPr txBox="1"/>
          <p:nvPr/>
        </p:nvSpPr>
        <p:spPr>
          <a:xfrm>
            <a:off x="6558328" y="4217670"/>
            <a:ext cx="2693554" cy="443198"/>
          </a:xfrm>
          <a:prstGeom prst="rect">
            <a:avLst/>
          </a:prstGeom>
          <a:noFill/>
        </p:spPr>
        <p:txBody>
          <a:bodyPr wrap="square" lIns="0" tIns="0" rIns="0" bIns="0" rtlCol="0">
            <a:spAutoFit/>
          </a:bodyPr>
          <a:lstStyle/>
          <a:p>
            <a:pPr algn="ctr" fontAlgn="base">
              <a:lnSpc>
                <a:spcPct val="90000"/>
              </a:lnSpc>
              <a:spcAft>
                <a:spcPts val="468"/>
              </a:spcAft>
            </a:pPr>
            <a:r>
              <a:rPr lang="en-US" sz="1600" b="1" dirty="0">
                <a:solidFill>
                  <a:srgbClr val="006487"/>
                </a:solidFill>
                <a:latin typeface="Calibri" panose="020F0502020204030204" pitchFamily="34" charset="0"/>
                <a:ea typeface="Calibri"/>
                <a:cs typeface="Calibri" panose="020F0502020204030204" pitchFamily="34" charset="0"/>
              </a:rPr>
              <a:t>Stage 3 (Documentation)</a:t>
            </a:r>
            <a:br>
              <a:rPr lang="en-US" sz="1600" b="1" dirty="0">
                <a:solidFill>
                  <a:srgbClr val="006487"/>
                </a:solidFill>
                <a:latin typeface="Calibri" panose="020F0502020204030204" pitchFamily="34" charset="0"/>
                <a:ea typeface="Calibri"/>
                <a:cs typeface="Calibri" panose="020F0502020204030204" pitchFamily="34" charset="0"/>
              </a:rPr>
            </a:br>
            <a:r>
              <a:rPr lang="en-US" sz="1600" b="1" dirty="0">
                <a:solidFill>
                  <a:srgbClr val="006487"/>
                </a:solidFill>
                <a:latin typeface="Calibri" panose="020F0502020204030204" pitchFamily="34" charset="0"/>
                <a:ea typeface="Calibri"/>
                <a:cs typeface="Calibri" panose="020F0502020204030204" pitchFamily="34" charset="0"/>
              </a:rPr>
              <a:t>Apr ‘19 – May ’19</a:t>
            </a:r>
          </a:p>
        </p:txBody>
      </p:sp>
      <p:pic>
        <p:nvPicPr>
          <p:cNvPr id="5" name="Picture 4">
            <a:extLst>
              <a:ext uri="{FF2B5EF4-FFF2-40B4-BE49-F238E27FC236}">
                <a16:creationId xmlns:a16="http://schemas.microsoft.com/office/drawing/2014/main" id="{F18733D8-BF52-4BBA-9E9E-F9F977AAC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2542" y="1468274"/>
            <a:ext cx="633540" cy="633540"/>
          </a:xfrm>
          <a:prstGeom prst="rect">
            <a:avLst/>
          </a:prstGeom>
        </p:spPr>
      </p:pic>
      <p:sp>
        <p:nvSpPr>
          <p:cNvPr id="16" name="Arrow: Right 15">
            <a:extLst>
              <a:ext uri="{FF2B5EF4-FFF2-40B4-BE49-F238E27FC236}">
                <a16:creationId xmlns:a16="http://schemas.microsoft.com/office/drawing/2014/main" id="{A02EEA35-DA2E-4FA6-ACB7-C51DCD3C7A68}"/>
              </a:ext>
            </a:extLst>
          </p:cNvPr>
          <p:cNvSpPr/>
          <p:nvPr/>
        </p:nvSpPr>
        <p:spPr bwMode="auto">
          <a:xfrm flipH="1">
            <a:off x="9279282" y="2592424"/>
            <a:ext cx="709590" cy="290771"/>
          </a:xfrm>
          <a:prstGeom prst="rightArrow">
            <a:avLst/>
          </a:prstGeom>
          <a:noFill/>
          <a:ln w="19050">
            <a:solidFill>
              <a:srgbClr val="FF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IN" sz="1800" b="1" dirty="0" err="1">
              <a:solidFill>
                <a:schemeClr val="tx1"/>
              </a:solidFill>
            </a:endParaRPr>
          </a:p>
        </p:txBody>
      </p:sp>
    </p:spTree>
    <p:extLst>
      <p:ext uri="{BB962C8B-B14F-4D97-AF65-F5344CB8AC3E}">
        <p14:creationId xmlns:p14="http://schemas.microsoft.com/office/powerpoint/2010/main" val="118017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ppt_w</p:attrName>
                                        </p:attrNameLst>
                                      </p:cBhvr>
                                      <p:tavLst>
                                        <p:tav tm="0" fmla="#ppt_w*sin(2.5*pi*$)">
                                          <p:val>
                                            <p:fltVal val="0"/>
                                          </p:val>
                                        </p:tav>
                                        <p:tav tm="100000">
                                          <p:val>
                                            <p:fltVal val="1"/>
                                          </p:val>
                                        </p:tav>
                                      </p:tavLst>
                                    </p:anim>
                                    <p:anim calcmode="lin" valueType="num">
                                      <p:cBhvr>
                                        <p:cTn id="9" dur="25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2.22222E-6 1.11111E-6 L -0.37014 0.00055 " pathEditMode="relative" rAng="0" ptsTypes="AA">
                                      <p:cBhvr>
                                        <p:cTn id="13" dur="500" fill="hold"/>
                                        <p:tgtEl>
                                          <p:spTgt spid="16"/>
                                        </p:tgtEl>
                                        <p:attrNameLst>
                                          <p:attrName>ppt_x</p:attrName>
                                          <p:attrName>ppt_y</p:attrName>
                                        </p:attrNameLst>
                                      </p:cBhvr>
                                      <p:rCtr x="-18507" y="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REFERENCES:</a:t>
            </a: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sp>
        <p:nvSpPr>
          <p:cNvPr id="4" name="TextBox 3">
            <a:extLst>
              <a:ext uri="{FF2B5EF4-FFF2-40B4-BE49-F238E27FC236}">
                <a16:creationId xmlns:a16="http://schemas.microsoft.com/office/drawing/2014/main" id="{E8AEED1B-AB09-4B81-AEB2-C0E985DC1FBD}"/>
              </a:ext>
            </a:extLst>
          </p:cNvPr>
          <p:cNvSpPr txBox="1"/>
          <p:nvPr/>
        </p:nvSpPr>
        <p:spPr>
          <a:xfrm>
            <a:off x="76516" y="647700"/>
            <a:ext cx="8686484" cy="4770537"/>
          </a:xfrm>
          <a:prstGeom prst="rect">
            <a:avLst/>
          </a:prstGeom>
          <a:noFill/>
        </p:spPr>
        <p:txBody>
          <a:bodyPr wrap="square" lIns="0" tIns="0" rIns="0" bIns="0" rtlCol="0">
            <a:spAutoFit/>
          </a:bodyPr>
          <a:lstStyle/>
          <a:p>
            <a:pPr marL="742950" lvl="1" indent="-285750" fontAlgn="base">
              <a:buFont typeface="Arial" panose="020B0604020202020204" pitchFamily="34" charset="0"/>
              <a:buChar char="•"/>
            </a:pPr>
            <a:endParaRPr lang="en-US" dirty="0">
              <a:solidFill>
                <a:srgbClr val="006487"/>
              </a:solidFill>
              <a:latin typeface="Calibri" panose="020F0502020204030204" pitchFamily="34" charset="0"/>
              <a:ea typeface="Calibri"/>
              <a:cs typeface="Calibri" panose="020F0502020204030204" pitchFamily="34" charset="0"/>
            </a:endParaRPr>
          </a:p>
          <a:p>
            <a:pPr marL="285750" indent="-285750">
              <a:buFont typeface="Arial" panose="020B0604020202020204" pitchFamily="34" charset="0"/>
              <a:buChar char="•"/>
            </a:pPr>
            <a:r>
              <a:rPr lang="en-IN" sz="1600" b="1" dirty="0">
                <a:latin typeface="Times-Roman"/>
              </a:rPr>
              <a:t>An Embedded CAN-BUS Communication Module for Measurement and Control System</a:t>
            </a:r>
          </a:p>
          <a:p>
            <a:r>
              <a:rPr lang="en-IN" dirty="0">
                <a:latin typeface="Times-Roman"/>
              </a:rPr>
              <a:t>     </a:t>
            </a:r>
            <a:r>
              <a:rPr lang="en-IN" sz="1400" dirty="0">
                <a:latin typeface="Times-Roman"/>
              </a:rPr>
              <a:t>Xiaoming Li, Mingxiong Li, Mechatronics Institute, Faculty of Mechanical Engineering</a:t>
            </a:r>
          </a:p>
          <a:p>
            <a:r>
              <a:rPr lang="en-IN" sz="1400" dirty="0">
                <a:latin typeface="Times-Roman"/>
              </a:rPr>
              <a:t>       and Automation, Zhejiang Sci-Tech University, Hangzhou, China</a:t>
            </a:r>
            <a:endParaRPr lang="en-US" sz="2800" b="1" dirty="0">
              <a:solidFill>
                <a:srgbClr val="006487"/>
              </a:solidFill>
              <a:latin typeface="Calibri" panose="020F0502020204030204" pitchFamily="34" charset="0"/>
              <a:cs typeface="Calibri" panose="020F0502020204030204" pitchFamily="34" charset="0"/>
            </a:endParaRPr>
          </a:p>
          <a:p>
            <a:endParaRPr lang="en-US" sz="1600" b="1" dirty="0">
              <a:solidFill>
                <a:srgbClr val="006487"/>
              </a:solidFill>
              <a:latin typeface="Calibri" panose="020F0502020204030204" pitchFamily="34" charset="0"/>
              <a:ea typeface="Calibri"/>
              <a:cs typeface="Calibri" panose="020F0502020204030204" pitchFamily="34" charset="0"/>
            </a:endParaRPr>
          </a:p>
          <a:p>
            <a:pPr marL="285750" lvl="0" indent="-285750">
              <a:buFont typeface="Arial" panose="020B0604020202020204" pitchFamily="34" charset="0"/>
              <a:buChar char="•"/>
            </a:pPr>
            <a:r>
              <a:rPr lang="en-IN" sz="1600" b="1" dirty="0">
                <a:solidFill>
                  <a:srgbClr val="000000"/>
                </a:solidFill>
                <a:latin typeface="Times-Roman"/>
              </a:rPr>
              <a:t>Embedded On-Board Diagnostics System Using CAN Protocol</a:t>
            </a:r>
            <a:r>
              <a:rPr lang="en-IN" dirty="0">
                <a:solidFill>
                  <a:srgbClr val="000000"/>
                </a:solidFill>
                <a:latin typeface="Times-Roman"/>
              </a:rPr>
              <a:t>     </a:t>
            </a:r>
          </a:p>
          <a:p>
            <a:r>
              <a:rPr lang="en-US" sz="1600" b="1" dirty="0">
                <a:solidFill>
                  <a:srgbClr val="006487"/>
                </a:solidFill>
                <a:latin typeface="Calibri" panose="020F0502020204030204" pitchFamily="34" charset="0"/>
                <a:ea typeface="Calibri"/>
                <a:cs typeface="Calibri" panose="020F0502020204030204" pitchFamily="34" charset="0"/>
              </a:rPr>
              <a:t>       </a:t>
            </a:r>
            <a:r>
              <a:rPr lang="en-IN" sz="1400" dirty="0">
                <a:latin typeface="Times New Roman" panose="02020603050405020304" pitchFamily="18" charset="0"/>
                <a:cs typeface="Times New Roman" panose="02020603050405020304" pitchFamily="18" charset="0"/>
              </a:rPr>
              <a:t>Pallavi R. Burje, Kailash J. Karande, Amol B. Jagadale</a:t>
            </a:r>
            <a:endParaRPr lang="en-IN" sz="1400" b="1" dirty="0">
              <a:solidFill>
                <a:srgbClr val="006487"/>
              </a:solidFill>
              <a:latin typeface="Times New Roman" panose="02020603050405020304" pitchFamily="18" charset="0"/>
              <a:ea typeface="Calibri"/>
              <a:cs typeface="Times New Roman" panose="02020603050405020304" pitchFamily="18" charset="0"/>
            </a:endParaRPr>
          </a:p>
          <a:p>
            <a:endParaRPr lang="en-IN" sz="1400" b="1" dirty="0">
              <a:solidFill>
                <a:srgbClr val="006487"/>
              </a:solidFill>
              <a:latin typeface="Times New Roman" panose="02020603050405020304" pitchFamily="18" charset="0"/>
              <a:ea typeface="Calibri"/>
              <a:cs typeface="Times New Roman" panose="02020603050405020304" pitchFamily="18" charset="0"/>
            </a:endParaRPr>
          </a:p>
          <a:p>
            <a:pPr marL="285750" lvl="0" indent="-285750">
              <a:buFont typeface="Arial" panose="020B0604020202020204" pitchFamily="34" charset="0"/>
              <a:buChar char="•"/>
            </a:pPr>
            <a:r>
              <a:rPr lang="en-IN" sz="1600" b="1" dirty="0">
                <a:solidFill>
                  <a:srgbClr val="000000"/>
                </a:solidFill>
                <a:latin typeface="Times-Roman"/>
              </a:rPr>
              <a:t>Supporting Security Protocols on CAN-Based Networks</a:t>
            </a:r>
          </a:p>
          <a:p>
            <a:pPr lvl="0"/>
            <a:r>
              <a:rPr lang="en-IN" sz="1400" b="1" dirty="0">
                <a:solidFill>
                  <a:srgbClr val="000000"/>
                </a:solidFill>
                <a:latin typeface="Times-Roman"/>
                <a:ea typeface="Calibri"/>
                <a:cs typeface="Times New Roman" panose="02020603050405020304" pitchFamily="18" charset="0"/>
              </a:rPr>
              <a:t>       </a:t>
            </a:r>
            <a:r>
              <a:rPr lang="en-IN" sz="1400" dirty="0">
                <a:solidFill>
                  <a:srgbClr val="000000"/>
                </a:solidFill>
                <a:latin typeface="Times-Roman"/>
                <a:ea typeface="Calibri"/>
                <a:cs typeface="Times New Roman" panose="02020603050405020304" pitchFamily="18" charset="0"/>
              </a:rPr>
              <a:t>Gedare Bloom, Gianluca Cena, Ivan Cibrario Bertolotti, Tingting Hu, Adriano Valenzano</a:t>
            </a:r>
          </a:p>
          <a:p>
            <a:pPr lvl="0"/>
            <a:r>
              <a:rPr lang="en-IN" sz="1400" dirty="0">
                <a:solidFill>
                  <a:srgbClr val="000000"/>
                </a:solidFill>
                <a:latin typeface="Times-Roman"/>
                <a:ea typeface="Calibri"/>
                <a:cs typeface="Times New Roman" panose="02020603050405020304" pitchFamily="18" charset="0"/>
              </a:rPr>
              <a:t>       Howard University, 2300 6th St NW, Washington, DC 20059, USA</a:t>
            </a:r>
            <a:endParaRPr lang="en-IN" sz="1400" dirty="0">
              <a:solidFill>
                <a:srgbClr val="006487"/>
              </a:solidFill>
              <a:latin typeface="Times New Roman" panose="02020603050405020304" pitchFamily="18" charset="0"/>
              <a:ea typeface="Calibri"/>
              <a:cs typeface="Times New Roman" panose="02020603050405020304" pitchFamily="18" charset="0"/>
            </a:endParaRPr>
          </a:p>
          <a:p>
            <a:endParaRPr lang="en-US" sz="1400" b="1" dirty="0">
              <a:solidFill>
                <a:srgbClr val="006487"/>
              </a:solidFill>
              <a:latin typeface="Times New Roman" panose="02020603050405020304" pitchFamily="18" charset="0"/>
              <a:ea typeface="Calibri"/>
              <a:cs typeface="Times New Roman" panose="02020603050405020304" pitchFamily="18" charset="0"/>
            </a:endParaRPr>
          </a:p>
          <a:p>
            <a:pPr marL="285750" indent="-285750">
              <a:buFont typeface="Arial" panose="020B0604020202020204" pitchFamily="34" charset="0"/>
              <a:buChar char="•"/>
            </a:pPr>
            <a:r>
              <a:rPr lang="en-US" sz="1400" b="1" dirty="0">
                <a:solidFill>
                  <a:srgbClr val="006487"/>
                </a:solidFill>
                <a:latin typeface="Calibri" panose="020F0502020204030204" pitchFamily="34" charset="0"/>
                <a:ea typeface="Calibri"/>
                <a:cs typeface="Calibri" panose="020F0502020204030204" pitchFamily="34" charset="0"/>
                <a:hlinkClick r:id="rId3"/>
              </a:rPr>
              <a:t>https://www.can-cia.org/can-knowledge/can/systemdesign-can-physicallayer/</a:t>
            </a:r>
            <a:endParaRPr lang="en-US" sz="1400" b="1" dirty="0">
              <a:solidFill>
                <a:srgbClr val="006487"/>
              </a:solidFill>
              <a:latin typeface="Calibri" panose="020F0502020204030204" pitchFamily="34" charset="0"/>
              <a:ea typeface="Calibri"/>
              <a:cs typeface="Calibri" panose="020F0502020204030204" pitchFamily="34" charset="0"/>
            </a:endParaRPr>
          </a:p>
          <a:p>
            <a:pPr marL="285750" indent="-285750">
              <a:buFont typeface="Arial" panose="020B0604020202020204" pitchFamily="34" charset="0"/>
              <a:buChar char="•"/>
            </a:pPr>
            <a:r>
              <a:rPr lang="en-US" sz="1400" b="1" dirty="0">
                <a:solidFill>
                  <a:srgbClr val="006487"/>
                </a:solidFill>
                <a:latin typeface="Calibri" panose="020F0502020204030204" pitchFamily="34" charset="0"/>
                <a:ea typeface="Calibri"/>
                <a:cs typeface="Calibri" panose="020F0502020204030204" pitchFamily="34" charset="0"/>
                <a:hlinkClick r:id="rId4"/>
              </a:rPr>
              <a:t>https://ww1.microchip.com/downloads/en/DeviceDoc/51848B.pdf</a:t>
            </a:r>
            <a:r>
              <a:rPr lang="en-US" sz="1400" b="1" dirty="0">
                <a:solidFill>
                  <a:srgbClr val="006487"/>
                </a:solidFill>
                <a:latin typeface="Calibri" panose="020F0502020204030204" pitchFamily="34" charset="0"/>
                <a:ea typeface="Calibri"/>
                <a:cs typeface="Calibri" panose="020F0502020204030204" pitchFamily="34" charset="0"/>
              </a:rPr>
              <a:t> </a:t>
            </a:r>
          </a:p>
          <a:p>
            <a:pPr marL="356439" lvl="1" fontAlgn="base"/>
            <a:endParaRPr lang="en-US"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spTree>
    <p:extLst>
      <p:ext uri="{BB962C8B-B14F-4D97-AF65-F5344CB8AC3E}">
        <p14:creationId xmlns:p14="http://schemas.microsoft.com/office/powerpoint/2010/main" val="7135503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3400" y="2515868"/>
            <a:ext cx="3810000" cy="683264"/>
          </a:xfrm>
          <a:prstGeom prst="rect">
            <a:avLst/>
          </a:prstGeom>
          <a:noFill/>
        </p:spPr>
        <p:txBody>
          <a:bodyPr wrap="square" lIns="0" tIns="0" rIns="0" bIns="0" rtlCol="0">
            <a:spAutoFit/>
          </a:bodyPr>
          <a:lstStyle/>
          <a:p>
            <a:pPr>
              <a:lnSpc>
                <a:spcPct val="90000"/>
              </a:lnSpc>
              <a:spcBef>
                <a:spcPts val="0"/>
              </a:spcBef>
              <a:spcAft>
                <a:spcPts val="600"/>
              </a:spcAft>
            </a:pPr>
            <a:r>
              <a:rPr lang="en-US" sz="4800" dirty="0">
                <a:solidFill>
                  <a:schemeClr val="accent1"/>
                </a:solidFill>
                <a:latin typeface="Bree-SH-Headline" pitchFamily="2" charset="0"/>
                <a:cs typeface="Arial" pitchFamily="34" charset="0"/>
              </a:rPr>
              <a:t>Thank you</a:t>
            </a:r>
          </a:p>
        </p:txBody>
      </p:sp>
      <p:pic>
        <p:nvPicPr>
          <p:cNvPr id="3" name="Picture 2" descr="Image result for vit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7698"/>
            <a:ext cx="1780479"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32430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OBJECTIVE</a:t>
            </a:r>
          </a:p>
        </p:txBody>
      </p:sp>
      <p:sp>
        <p:nvSpPr>
          <p:cNvPr id="6" name="TextBox 5"/>
          <p:cNvSpPr txBox="1"/>
          <p:nvPr/>
        </p:nvSpPr>
        <p:spPr>
          <a:xfrm>
            <a:off x="381000" y="647700"/>
            <a:ext cx="8382000" cy="3108543"/>
          </a:xfrm>
          <a:prstGeom prst="rect">
            <a:avLst/>
          </a:prstGeom>
          <a:noFill/>
        </p:spPr>
        <p:txBody>
          <a:bodyPr wrap="square" lIns="0" tIns="0" rIns="0" bIns="0" rtlCol="0">
            <a:spAutoFit/>
          </a:bodyPr>
          <a:lstStyle/>
          <a:p>
            <a:pPr fontAlgn="base"/>
            <a:endParaRPr lang="en-US" sz="1400" b="1" dirty="0">
              <a:latin typeface="Calibri" panose="020F0502020204030204" pitchFamily="34" charset="0"/>
              <a:ea typeface="Calibri"/>
              <a:cs typeface="Calibri" panose="020F0502020204030204" pitchFamily="34" charset="0"/>
            </a:endParaRPr>
          </a:p>
          <a:p>
            <a:pPr fontAlgn="base"/>
            <a:r>
              <a:rPr lang="en-US" sz="1600" dirty="0">
                <a:solidFill>
                  <a:srgbClr val="006487"/>
                </a:solidFill>
                <a:latin typeface="Calibri" panose="020F0502020204030204" pitchFamily="34" charset="0"/>
                <a:ea typeface="Calibri"/>
                <a:cs typeface="Calibri" panose="020F0502020204030204" pitchFamily="34" charset="0"/>
              </a:rPr>
              <a:t>To log CAN Data from Imaging Equipment to remote view any issue avoiding the need for physical intervention.</a:t>
            </a:r>
          </a:p>
          <a:p>
            <a:pPr fontAlgn="base"/>
            <a:endParaRPr lang="en-US" sz="1600" dirty="0">
              <a:solidFill>
                <a:srgbClr val="006487"/>
              </a:solidFill>
              <a:latin typeface="Calibri" panose="020F0502020204030204" pitchFamily="34" charset="0"/>
              <a:ea typeface="Calibri"/>
              <a:cs typeface="Calibri" panose="020F0502020204030204" pitchFamily="34" charset="0"/>
            </a:endParaRPr>
          </a:p>
          <a:p>
            <a:pPr marL="1200150" lvl="2" indent="-285750" fontAlgn="base">
              <a:buFont typeface="Arial" panose="020B0604020202020204" pitchFamily="34" charset="0"/>
              <a:buChar char="•"/>
            </a:pPr>
            <a:r>
              <a:rPr lang="en-US" sz="1600" dirty="0">
                <a:solidFill>
                  <a:srgbClr val="006487"/>
                </a:solidFill>
                <a:latin typeface="Calibri" panose="020F0502020204030204" pitchFamily="34" charset="0"/>
                <a:ea typeface="Calibri"/>
                <a:cs typeface="Calibri" panose="020F0502020204030204" pitchFamily="34" charset="0"/>
              </a:rPr>
              <a:t>CAN Protocol issues at present viewed using CAN Analyzer.</a:t>
            </a:r>
          </a:p>
          <a:p>
            <a:pPr marL="1200150" lvl="2" indent="-285750" fontAlgn="base">
              <a:buFont typeface="Arial" panose="020B0604020202020204" pitchFamily="34" charset="0"/>
              <a:buChar char="•"/>
            </a:pPr>
            <a:r>
              <a:rPr lang="en-US" sz="1600" dirty="0">
                <a:solidFill>
                  <a:srgbClr val="006487"/>
                </a:solidFill>
                <a:latin typeface="Calibri" panose="020F0502020204030204" pitchFamily="34" charset="0"/>
                <a:ea typeface="Calibri"/>
                <a:cs typeface="Calibri" panose="020F0502020204030204" pitchFamily="34" charset="0"/>
              </a:rPr>
              <a:t>Continuous Data Logging from X-Ray Collimator. </a:t>
            </a:r>
          </a:p>
          <a:p>
            <a:pPr marL="1200150" lvl="2" indent="-285750" fontAlgn="base">
              <a:buFont typeface="Arial" panose="020B0604020202020204" pitchFamily="34" charset="0"/>
              <a:buChar char="•"/>
            </a:pPr>
            <a:r>
              <a:rPr lang="en-US" sz="1600" dirty="0">
                <a:solidFill>
                  <a:srgbClr val="006487"/>
                </a:solidFill>
                <a:latin typeface="Calibri" panose="020F0502020204030204" pitchFamily="34" charset="0"/>
                <a:ea typeface="Calibri"/>
                <a:cs typeface="Calibri" panose="020F0502020204030204" pitchFamily="34" charset="0"/>
              </a:rPr>
              <a:t>Dosimeter data acquisition.</a:t>
            </a:r>
          </a:p>
          <a:p>
            <a:pPr marL="1200150" lvl="2" indent="-285750" fontAlgn="base">
              <a:buFont typeface="Arial" panose="020B0604020202020204" pitchFamily="34" charset="0"/>
              <a:buChar char="•"/>
            </a:pPr>
            <a:r>
              <a:rPr lang="en-US" sz="1600" dirty="0">
                <a:solidFill>
                  <a:srgbClr val="006487"/>
                </a:solidFill>
                <a:latin typeface="Calibri" panose="020F0502020204030204" pitchFamily="34" charset="0"/>
                <a:ea typeface="Calibri"/>
                <a:cs typeface="Calibri" panose="020F0502020204030204" pitchFamily="34" charset="0"/>
              </a:rPr>
              <a:t>Visualization of Acquired Data.</a:t>
            </a:r>
          </a:p>
          <a:p>
            <a:pPr marL="1200150" lvl="2" indent="-285750" fontAlgn="base">
              <a:buFont typeface="Arial" panose="020B0604020202020204" pitchFamily="34" charset="0"/>
              <a:buChar char="•"/>
            </a:pPr>
            <a:endParaRPr lang="en-US" sz="1600" dirty="0">
              <a:solidFill>
                <a:srgbClr val="006487"/>
              </a:solidFill>
              <a:latin typeface="Calibri" panose="020F0502020204030204" pitchFamily="34" charset="0"/>
              <a:ea typeface="Calibri"/>
              <a:cs typeface="Calibri" panose="020F0502020204030204" pitchFamily="34" charset="0"/>
            </a:endParaRPr>
          </a:p>
          <a:p>
            <a:pPr marL="356439" lvl="1" fontAlgn="base"/>
            <a:endParaRPr lang="en-US" sz="1400"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sz="1400"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sz="1400"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sz="1600" dirty="0">
              <a:solidFill>
                <a:srgbClr val="EC6602"/>
              </a:solidFill>
              <a:latin typeface="Calibri" panose="020F0502020204030204" pitchFamily="34" charset="0"/>
              <a:ea typeface="ＭＳ Ｐゴシック" charset="-128"/>
              <a:cs typeface="Calibri" panose="020F0502020204030204" pitchFamily="34" charset="0"/>
            </a:endParaRPr>
          </a:p>
        </p:txBody>
      </p:sp>
    </p:spTree>
    <p:extLst>
      <p:ext uri="{BB962C8B-B14F-4D97-AF65-F5344CB8AC3E}">
        <p14:creationId xmlns:p14="http://schemas.microsoft.com/office/powerpoint/2010/main" val="17857212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02769"/>
            <a:ext cx="7186952" cy="487554"/>
          </a:xfrm>
        </p:spPr>
        <p:txBody>
          <a:bodyPr/>
          <a:lstStyle/>
          <a:p>
            <a:r>
              <a:rPr lang="en-US" sz="2400" b="1" dirty="0">
                <a:latin typeface="Calibri" panose="020F0502020204030204" pitchFamily="34" charset="0"/>
                <a:cs typeface="Calibri" panose="020F0502020204030204" pitchFamily="34" charset="0"/>
              </a:rPr>
              <a:t>PROJECT TIMELINE :</a:t>
            </a:r>
          </a:p>
        </p:txBody>
      </p:sp>
      <p:sp>
        <p:nvSpPr>
          <p:cNvPr id="6" name="TextBox 5"/>
          <p:cNvSpPr txBox="1"/>
          <p:nvPr/>
        </p:nvSpPr>
        <p:spPr>
          <a:xfrm>
            <a:off x="138090" y="823553"/>
            <a:ext cx="6177074" cy="1231106"/>
          </a:xfrm>
          <a:prstGeom prst="rect">
            <a:avLst/>
          </a:prstGeom>
          <a:noFill/>
        </p:spPr>
        <p:txBody>
          <a:bodyPr wrap="square" lIns="0" tIns="0" rIns="0" bIns="0" rtlCol="0">
            <a:spAutoFit/>
          </a:bodyPr>
          <a:lstStyle/>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Introduction to various Siemens Diagnostic/Imaging Equipment </a:t>
            </a:r>
            <a:endParaRPr lang="en-US" dirty="0">
              <a:solidFill>
                <a:srgbClr val="006487"/>
              </a:solidFill>
              <a:latin typeface="Calibri" panose="020F0502020204030204" pitchFamily="34" charset="0"/>
              <a:ea typeface="Calibri"/>
              <a:cs typeface="Calibri" panose="020F0502020204030204" pitchFamily="34" charset="0"/>
            </a:endParaRP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Workflow pain-points (Disadvantages) in various departments</a:t>
            </a:r>
            <a:endParaRPr lang="en-US" dirty="0">
              <a:solidFill>
                <a:srgbClr val="006487"/>
              </a:solidFill>
              <a:latin typeface="Calibri" panose="020F0502020204030204" pitchFamily="34" charset="0"/>
              <a:ea typeface="Calibri"/>
              <a:cs typeface="Calibri" panose="020F0502020204030204" pitchFamily="34" charset="0"/>
            </a:endParaRP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Description of the technologies used (Comm. Protocols)</a:t>
            </a: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Proprietary Materials and White-Papers to study</a:t>
            </a:r>
            <a:endParaRPr lang="en-US" dirty="0">
              <a:solidFill>
                <a:srgbClr val="006487"/>
              </a:solidFill>
              <a:latin typeface="Calibri" panose="020F0502020204030204" pitchFamily="34" charset="0"/>
              <a:ea typeface="Calibri"/>
              <a:cs typeface="Calibri" panose="020F0502020204030204" pitchFamily="34" charset="0"/>
            </a:endParaRPr>
          </a:p>
          <a:p>
            <a:pPr marL="699339" lvl="1" indent="-342900" algn="just" fontAlgn="base">
              <a:buFont typeface="+mj-lt"/>
              <a:buAutoNum type="arabicPeriod"/>
            </a:pPr>
            <a:r>
              <a:rPr lang="en-US" sz="1600" dirty="0">
                <a:solidFill>
                  <a:srgbClr val="006487"/>
                </a:solidFill>
                <a:latin typeface="Calibri" panose="020F0502020204030204" pitchFamily="34" charset="0"/>
                <a:ea typeface="Calibri"/>
                <a:cs typeface="Calibri" panose="020F0502020204030204" pitchFamily="34" charset="0"/>
              </a:rPr>
              <a:t>Identification of problem w.r.t  equipment/workflow</a:t>
            </a:r>
          </a:p>
        </p:txBody>
      </p:sp>
      <p:sp>
        <p:nvSpPr>
          <p:cNvPr id="11" name="TextBox 10"/>
          <p:cNvSpPr txBox="1"/>
          <p:nvPr/>
        </p:nvSpPr>
        <p:spPr>
          <a:xfrm>
            <a:off x="6477000" y="1217507"/>
            <a:ext cx="2693554" cy="443198"/>
          </a:xfrm>
          <a:prstGeom prst="rect">
            <a:avLst/>
          </a:prstGeom>
          <a:noFill/>
        </p:spPr>
        <p:txBody>
          <a:bodyPr wrap="square" lIns="0" tIns="0" rIns="0" bIns="0" rtlCol="0">
            <a:spAutoFit/>
          </a:bodyPr>
          <a:lstStyle/>
          <a:p>
            <a:pPr algn="ctr" fontAlgn="base">
              <a:lnSpc>
                <a:spcPct val="90000"/>
              </a:lnSpc>
              <a:spcAft>
                <a:spcPts val="468"/>
              </a:spcAft>
            </a:pPr>
            <a:r>
              <a:rPr lang="en-US" sz="1600" b="1" dirty="0">
                <a:solidFill>
                  <a:srgbClr val="006487"/>
                </a:solidFill>
                <a:latin typeface="Calibri" panose="020F0502020204030204" pitchFamily="34" charset="0"/>
                <a:ea typeface="Calibri"/>
                <a:cs typeface="Calibri" panose="020F0502020204030204" pitchFamily="34" charset="0"/>
              </a:rPr>
              <a:t>Stage 1 (Introduction) </a:t>
            </a:r>
            <a:br>
              <a:rPr lang="en-US" sz="1600" b="1" dirty="0">
                <a:solidFill>
                  <a:srgbClr val="006487"/>
                </a:solidFill>
                <a:latin typeface="Calibri" panose="020F0502020204030204" pitchFamily="34" charset="0"/>
                <a:ea typeface="Calibri"/>
                <a:cs typeface="Calibri" panose="020F0502020204030204" pitchFamily="34" charset="0"/>
              </a:rPr>
            </a:br>
            <a:r>
              <a:rPr lang="en-US" sz="1600" b="1" dirty="0">
                <a:solidFill>
                  <a:srgbClr val="006487"/>
                </a:solidFill>
                <a:latin typeface="Calibri" panose="020F0502020204030204" pitchFamily="34" charset="0"/>
                <a:ea typeface="Calibri"/>
                <a:cs typeface="Calibri" panose="020F0502020204030204" pitchFamily="34" charset="0"/>
              </a:rPr>
              <a:t>Jan ‘19 – Feb ’19</a:t>
            </a:r>
          </a:p>
        </p:txBody>
      </p:sp>
      <p:sp>
        <p:nvSpPr>
          <p:cNvPr id="2" name="Right Brace 1"/>
          <p:cNvSpPr/>
          <p:nvPr/>
        </p:nvSpPr>
        <p:spPr bwMode="auto">
          <a:xfrm>
            <a:off x="6315164" y="864394"/>
            <a:ext cx="390436" cy="1231106"/>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8" name="TextBox 7">
            <a:extLst>
              <a:ext uri="{FF2B5EF4-FFF2-40B4-BE49-F238E27FC236}">
                <a16:creationId xmlns:a16="http://schemas.microsoft.com/office/drawing/2014/main" id="{6B0F2E7E-5754-4DEC-BE7A-5871C11DFF34}"/>
              </a:ext>
            </a:extLst>
          </p:cNvPr>
          <p:cNvSpPr txBox="1"/>
          <p:nvPr/>
        </p:nvSpPr>
        <p:spPr>
          <a:xfrm>
            <a:off x="138090" y="2346617"/>
            <a:ext cx="6177074" cy="1477328"/>
          </a:xfrm>
          <a:prstGeom prst="rect">
            <a:avLst/>
          </a:prstGeom>
          <a:noFill/>
        </p:spPr>
        <p:txBody>
          <a:bodyPr wrap="square" lIns="0" tIns="0" rIns="0" bIns="0" rtlCol="0">
            <a:spAutoFit/>
          </a:bodyPr>
          <a:lstStyle/>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Problem discussion with concerned team (AT– Advanced Therapy)</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Solution concept brainstorming - Mr. Pradeep P A (R&amp;D –AT)</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Implementation of code in QNX system</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Check hardware compatibility (with existing collimators)</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Troubleshoot Errors </a:t>
            </a:r>
          </a:p>
          <a:p>
            <a:pPr marL="699339" lvl="1" indent="-342900" algn="just" fontAlgn="base">
              <a:buAutoNum type="arabicPeriod" startAt="6"/>
            </a:pPr>
            <a:r>
              <a:rPr lang="en-US" sz="1600" dirty="0">
                <a:solidFill>
                  <a:srgbClr val="006487"/>
                </a:solidFill>
                <a:latin typeface="Calibri" panose="020F0502020204030204" pitchFamily="34" charset="0"/>
                <a:ea typeface="Calibri"/>
                <a:cs typeface="Calibri" panose="020F0502020204030204" pitchFamily="34" charset="0"/>
              </a:rPr>
              <a:t>Final demonstration of Proof Of Concept to Mr. Mathew Abraham</a:t>
            </a:r>
          </a:p>
        </p:txBody>
      </p:sp>
      <p:sp>
        <p:nvSpPr>
          <p:cNvPr id="9" name="Right Brace 8">
            <a:extLst>
              <a:ext uri="{FF2B5EF4-FFF2-40B4-BE49-F238E27FC236}">
                <a16:creationId xmlns:a16="http://schemas.microsoft.com/office/drawing/2014/main" id="{075EE8CB-9599-4E9D-B2F3-9A4445EBFF9B}"/>
              </a:ext>
            </a:extLst>
          </p:cNvPr>
          <p:cNvSpPr/>
          <p:nvPr/>
        </p:nvSpPr>
        <p:spPr bwMode="auto">
          <a:xfrm>
            <a:off x="6315164" y="2387458"/>
            <a:ext cx="462356" cy="1507538"/>
          </a:xfrm>
          <a:prstGeom prst="rightBrace">
            <a:avLst/>
          </a:prstGeom>
          <a:solidFill>
            <a:schemeClr val="bg1"/>
          </a:solidFill>
          <a:ln w="6350"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10" name="TextBox 9">
            <a:extLst>
              <a:ext uri="{FF2B5EF4-FFF2-40B4-BE49-F238E27FC236}">
                <a16:creationId xmlns:a16="http://schemas.microsoft.com/office/drawing/2014/main" id="{BFD4306B-BBC1-410D-B96E-0DAC0C80E912}"/>
              </a:ext>
            </a:extLst>
          </p:cNvPr>
          <p:cNvSpPr txBox="1"/>
          <p:nvPr/>
        </p:nvSpPr>
        <p:spPr>
          <a:xfrm>
            <a:off x="6585728" y="2804090"/>
            <a:ext cx="2558272" cy="443198"/>
          </a:xfrm>
          <a:prstGeom prst="rect">
            <a:avLst/>
          </a:prstGeom>
          <a:noFill/>
        </p:spPr>
        <p:txBody>
          <a:bodyPr wrap="square" lIns="0" tIns="0" rIns="0" bIns="0" rtlCol="0">
            <a:spAutoFit/>
          </a:bodyPr>
          <a:lstStyle/>
          <a:p>
            <a:pPr algn="ctr" fontAlgn="base">
              <a:lnSpc>
                <a:spcPct val="90000"/>
              </a:lnSpc>
              <a:spcAft>
                <a:spcPts val="468"/>
              </a:spcAft>
            </a:pPr>
            <a:r>
              <a:rPr lang="en-US" sz="1600" b="1" dirty="0">
                <a:solidFill>
                  <a:srgbClr val="006487"/>
                </a:solidFill>
                <a:latin typeface="Calibri" panose="020F0502020204030204" pitchFamily="34" charset="0"/>
                <a:ea typeface="Calibri"/>
                <a:cs typeface="Calibri" panose="020F0502020204030204" pitchFamily="34" charset="0"/>
              </a:rPr>
              <a:t>Stage 2 (Implementation)</a:t>
            </a:r>
            <a:br>
              <a:rPr lang="en-US" sz="1600" b="1" dirty="0">
                <a:solidFill>
                  <a:srgbClr val="006487"/>
                </a:solidFill>
                <a:latin typeface="Calibri" panose="020F0502020204030204" pitchFamily="34" charset="0"/>
                <a:ea typeface="Calibri"/>
                <a:cs typeface="Calibri" panose="020F0502020204030204" pitchFamily="34" charset="0"/>
              </a:rPr>
            </a:br>
            <a:r>
              <a:rPr lang="en-US" sz="1600" b="1" dirty="0">
                <a:solidFill>
                  <a:srgbClr val="006487"/>
                </a:solidFill>
                <a:latin typeface="Calibri" panose="020F0502020204030204" pitchFamily="34" charset="0"/>
                <a:ea typeface="Calibri"/>
                <a:cs typeface="Calibri" panose="020F0502020204030204" pitchFamily="34" charset="0"/>
              </a:rPr>
              <a:t>Feb ‘19 – Apr ’19</a:t>
            </a:r>
          </a:p>
        </p:txBody>
      </p:sp>
      <p:sp>
        <p:nvSpPr>
          <p:cNvPr id="12" name="TextBox 11">
            <a:extLst>
              <a:ext uri="{FF2B5EF4-FFF2-40B4-BE49-F238E27FC236}">
                <a16:creationId xmlns:a16="http://schemas.microsoft.com/office/drawing/2014/main" id="{BCB317BB-C68E-494C-A9DF-CE9203E826EE}"/>
              </a:ext>
            </a:extLst>
          </p:cNvPr>
          <p:cNvSpPr txBox="1"/>
          <p:nvPr/>
        </p:nvSpPr>
        <p:spPr>
          <a:xfrm>
            <a:off x="138090" y="4075062"/>
            <a:ext cx="6177074" cy="738664"/>
          </a:xfrm>
          <a:prstGeom prst="rect">
            <a:avLst/>
          </a:prstGeom>
          <a:noFill/>
        </p:spPr>
        <p:txBody>
          <a:bodyPr wrap="square" lIns="0" tIns="0" rIns="0" bIns="0" rtlCol="0">
            <a:spAutoFit/>
          </a:bodyPr>
          <a:lstStyle/>
          <a:p>
            <a:pPr marL="699339" lvl="1" indent="-342900" algn="just" fontAlgn="base">
              <a:buAutoNum type="arabicPeriod" startAt="12"/>
            </a:pPr>
            <a:r>
              <a:rPr lang="en-US" sz="1600" dirty="0">
                <a:solidFill>
                  <a:srgbClr val="006487"/>
                </a:solidFill>
                <a:latin typeface="Calibri" panose="020F0502020204030204" pitchFamily="34" charset="0"/>
                <a:ea typeface="Calibri"/>
                <a:cs typeface="Calibri" panose="020F0502020204030204" pitchFamily="34" charset="0"/>
              </a:rPr>
              <a:t>Check feasibility of implementation (Retrofitability)</a:t>
            </a:r>
          </a:p>
          <a:p>
            <a:pPr marL="699339" lvl="1" indent="-342900" algn="just" fontAlgn="base">
              <a:buAutoNum type="arabicPeriod" startAt="12"/>
            </a:pPr>
            <a:r>
              <a:rPr lang="en-US" sz="1600" dirty="0">
                <a:solidFill>
                  <a:srgbClr val="006487"/>
                </a:solidFill>
                <a:latin typeface="Calibri" panose="020F0502020204030204" pitchFamily="34" charset="0"/>
                <a:ea typeface="Calibri"/>
                <a:cs typeface="Calibri" panose="020F0502020204030204" pitchFamily="34" charset="0"/>
              </a:rPr>
              <a:t>Send proposal to R&amp;D Erlangen (Germany)</a:t>
            </a:r>
          </a:p>
          <a:p>
            <a:pPr marL="699339" lvl="1" indent="-342900" algn="just" fontAlgn="base">
              <a:buAutoNum type="arabicPeriod" startAt="12"/>
            </a:pPr>
            <a:r>
              <a:rPr lang="en-US" sz="1600" dirty="0">
                <a:solidFill>
                  <a:srgbClr val="006487"/>
                </a:solidFill>
                <a:latin typeface="Calibri" panose="020F0502020204030204" pitchFamily="34" charset="0"/>
                <a:ea typeface="Calibri"/>
                <a:cs typeface="Calibri" panose="020F0502020204030204" pitchFamily="34" charset="0"/>
              </a:rPr>
              <a:t>Documentation &amp; Archiving</a:t>
            </a:r>
          </a:p>
        </p:txBody>
      </p:sp>
      <p:sp>
        <p:nvSpPr>
          <p:cNvPr id="13" name="Right Brace 12">
            <a:extLst>
              <a:ext uri="{FF2B5EF4-FFF2-40B4-BE49-F238E27FC236}">
                <a16:creationId xmlns:a16="http://schemas.microsoft.com/office/drawing/2014/main" id="{33F6156E-ADDB-43A7-B595-49BFB82F7911}"/>
              </a:ext>
            </a:extLst>
          </p:cNvPr>
          <p:cNvSpPr/>
          <p:nvPr/>
        </p:nvSpPr>
        <p:spPr bwMode="auto">
          <a:xfrm>
            <a:off x="6357548" y="4096837"/>
            <a:ext cx="305668" cy="684864"/>
          </a:xfrm>
          <a:prstGeom prst="rightBrace">
            <a:avLst/>
          </a:prstGeom>
          <a:solidFill>
            <a:schemeClr val="bg1"/>
          </a:solidFill>
          <a:ln w="9525" cap="flat" cmpd="sng" algn="ctr">
            <a:solidFill>
              <a:schemeClr val="tx1"/>
            </a:solidFill>
            <a:prstDash val="solid"/>
            <a:round/>
            <a:headEnd type="none" w="med" len="med"/>
            <a:tailEnd type="none" w="med" len="med"/>
          </a:ln>
          <a:effectLst/>
          <a:ex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5000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ヒラギノ角ゴ Pro W3" charset="0"/>
            </a:endParaRPr>
          </a:p>
        </p:txBody>
      </p:sp>
      <p:sp>
        <p:nvSpPr>
          <p:cNvPr id="14" name="TextBox 13">
            <a:extLst>
              <a:ext uri="{FF2B5EF4-FFF2-40B4-BE49-F238E27FC236}">
                <a16:creationId xmlns:a16="http://schemas.microsoft.com/office/drawing/2014/main" id="{3FCC1C37-8CA9-4CFE-9E8F-1BAED83C4C01}"/>
              </a:ext>
            </a:extLst>
          </p:cNvPr>
          <p:cNvSpPr txBox="1"/>
          <p:nvPr/>
        </p:nvSpPr>
        <p:spPr>
          <a:xfrm>
            <a:off x="6558328" y="4217670"/>
            <a:ext cx="2693554" cy="443198"/>
          </a:xfrm>
          <a:prstGeom prst="rect">
            <a:avLst/>
          </a:prstGeom>
          <a:noFill/>
        </p:spPr>
        <p:txBody>
          <a:bodyPr wrap="square" lIns="0" tIns="0" rIns="0" bIns="0" rtlCol="0">
            <a:spAutoFit/>
          </a:bodyPr>
          <a:lstStyle/>
          <a:p>
            <a:pPr algn="ctr" fontAlgn="base">
              <a:lnSpc>
                <a:spcPct val="90000"/>
              </a:lnSpc>
              <a:spcAft>
                <a:spcPts val="468"/>
              </a:spcAft>
            </a:pPr>
            <a:r>
              <a:rPr lang="en-US" sz="1600" b="1" dirty="0">
                <a:solidFill>
                  <a:srgbClr val="006487"/>
                </a:solidFill>
                <a:latin typeface="Calibri" panose="020F0502020204030204" pitchFamily="34" charset="0"/>
                <a:ea typeface="Calibri"/>
                <a:cs typeface="Calibri" panose="020F0502020204030204" pitchFamily="34" charset="0"/>
              </a:rPr>
              <a:t>Stage 3 (Documentation)</a:t>
            </a:r>
            <a:br>
              <a:rPr lang="en-US" sz="1600" b="1" dirty="0">
                <a:solidFill>
                  <a:srgbClr val="006487"/>
                </a:solidFill>
                <a:latin typeface="Calibri" panose="020F0502020204030204" pitchFamily="34" charset="0"/>
                <a:ea typeface="Calibri"/>
                <a:cs typeface="Calibri" panose="020F0502020204030204" pitchFamily="34" charset="0"/>
              </a:rPr>
            </a:br>
            <a:r>
              <a:rPr lang="en-US" sz="1600" b="1" dirty="0">
                <a:solidFill>
                  <a:srgbClr val="006487"/>
                </a:solidFill>
                <a:latin typeface="Calibri" panose="020F0502020204030204" pitchFamily="34" charset="0"/>
                <a:ea typeface="Calibri"/>
                <a:cs typeface="Calibri" panose="020F0502020204030204" pitchFamily="34" charset="0"/>
              </a:rPr>
              <a:t>Apr ‘19 – May ’19</a:t>
            </a:r>
          </a:p>
        </p:txBody>
      </p:sp>
      <p:pic>
        <p:nvPicPr>
          <p:cNvPr id="5" name="Picture 4">
            <a:extLst>
              <a:ext uri="{FF2B5EF4-FFF2-40B4-BE49-F238E27FC236}">
                <a16:creationId xmlns:a16="http://schemas.microsoft.com/office/drawing/2014/main" id="{F18733D8-BF52-4BBA-9E9E-F9F977AAC4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62542" y="1468274"/>
            <a:ext cx="633540" cy="633540"/>
          </a:xfrm>
          <a:prstGeom prst="rect">
            <a:avLst/>
          </a:prstGeom>
        </p:spPr>
      </p:pic>
      <p:sp>
        <p:nvSpPr>
          <p:cNvPr id="16" name="Arrow: Right 15">
            <a:extLst>
              <a:ext uri="{FF2B5EF4-FFF2-40B4-BE49-F238E27FC236}">
                <a16:creationId xmlns:a16="http://schemas.microsoft.com/office/drawing/2014/main" id="{A02EEA35-DA2E-4FA6-ACB7-C51DCD3C7A68}"/>
              </a:ext>
            </a:extLst>
          </p:cNvPr>
          <p:cNvSpPr/>
          <p:nvPr/>
        </p:nvSpPr>
        <p:spPr bwMode="auto">
          <a:xfrm flipH="1">
            <a:off x="9279282" y="2592424"/>
            <a:ext cx="709590" cy="290771"/>
          </a:xfrm>
          <a:prstGeom prst="rightArrow">
            <a:avLst/>
          </a:prstGeom>
          <a:noFill/>
          <a:ln w="19050">
            <a:solidFill>
              <a:srgbClr val="FF000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IN" sz="1800" b="1" dirty="0" err="1">
              <a:solidFill>
                <a:schemeClr val="tx1"/>
              </a:solidFill>
            </a:endParaRPr>
          </a:p>
        </p:txBody>
      </p:sp>
    </p:spTree>
    <p:extLst>
      <p:ext uri="{BB962C8B-B14F-4D97-AF65-F5344CB8AC3E}">
        <p14:creationId xmlns:p14="http://schemas.microsoft.com/office/powerpoint/2010/main" val="839063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anim calcmode="lin" valueType="num">
                                      <p:cBhvr>
                                        <p:cTn id="8" dur="250" fill="hold"/>
                                        <p:tgtEl>
                                          <p:spTgt spid="5"/>
                                        </p:tgtEl>
                                        <p:attrNameLst>
                                          <p:attrName>ppt_w</p:attrName>
                                        </p:attrNameLst>
                                      </p:cBhvr>
                                      <p:tavLst>
                                        <p:tav tm="0" fmla="#ppt_w*sin(2.5*pi*$)">
                                          <p:val>
                                            <p:fltVal val="0"/>
                                          </p:val>
                                        </p:tav>
                                        <p:tav tm="100000">
                                          <p:val>
                                            <p:fltVal val="1"/>
                                          </p:val>
                                        </p:tav>
                                      </p:tavLst>
                                    </p:anim>
                                    <p:anim calcmode="lin" valueType="num">
                                      <p:cBhvr>
                                        <p:cTn id="9" dur="25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2" presetClass="path" presetSubtype="0" accel="50000" decel="50000" fill="hold" grpId="0" nodeType="clickEffect">
                                  <p:stCondLst>
                                    <p:cond delay="0"/>
                                  </p:stCondLst>
                                  <p:childTnLst>
                                    <p:animMotion origin="layout" path="M -2.22222E-6 1.11111E-6 L -0.37014 0.00055 " pathEditMode="relative" rAng="0" ptsTypes="AA">
                                      <p:cBhvr>
                                        <p:cTn id="13" dur="500" fill="hold"/>
                                        <p:tgtEl>
                                          <p:spTgt spid="16"/>
                                        </p:tgtEl>
                                        <p:attrNameLst>
                                          <p:attrName>ppt_x</p:attrName>
                                          <p:attrName>ppt_y</p:attrName>
                                        </p:attrNameLst>
                                      </p:cBhvr>
                                      <p:rCtr x="-18507" y="2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LITERATURE SURVEY</a:t>
            </a:r>
          </a:p>
        </p:txBody>
      </p:sp>
      <p:sp>
        <p:nvSpPr>
          <p:cNvPr id="6" name="TextBox 5"/>
          <p:cNvSpPr txBox="1"/>
          <p:nvPr/>
        </p:nvSpPr>
        <p:spPr>
          <a:xfrm>
            <a:off x="304800" y="952500"/>
            <a:ext cx="5298897" cy="4278094"/>
          </a:xfrm>
          <a:prstGeom prst="rect">
            <a:avLst/>
          </a:prstGeom>
          <a:noFill/>
        </p:spPr>
        <p:txBody>
          <a:bodyPr wrap="square" lIns="0" tIns="0" rIns="0" bIns="0" rtlCol="0">
            <a:spAutoFit/>
          </a:bodyPr>
          <a:lstStyle/>
          <a:p>
            <a:r>
              <a:rPr lang="en-IN" b="1" dirty="0">
                <a:latin typeface="Times New Roman" panose="02020603050405020304" pitchFamily="18" charset="0"/>
                <a:cs typeface="Times New Roman" panose="02020603050405020304" pitchFamily="18" charset="0"/>
              </a:rPr>
              <a:t>An Embedded CAN-BUS Communication Module for Measurement and Control System.</a:t>
            </a:r>
          </a:p>
          <a:p>
            <a:r>
              <a:rPr lang="en-IN" sz="1200" dirty="0">
                <a:latin typeface="Times New Roman" panose="02020603050405020304" pitchFamily="18" charset="0"/>
                <a:cs typeface="Times New Roman" panose="02020603050405020304" pitchFamily="18" charset="0"/>
              </a:rPr>
              <a:t>Xiaoming Li, Mingxiong Li, Mechatronics Institute, Faculty of Mechanical Engineering and Automation, Zhejiang Sci-Tech University, Hangzhou, China</a:t>
            </a:r>
          </a:p>
          <a:p>
            <a:r>
              <a:rPr lang="en-IN" sz="1200" dirty="0">
                <a:latin typeface="Times New Roman" panose="02020603050405020304" pitchFamily="18" charset="0"/>
                <a:cs typeface="Times New Roman" panose="02020603050405020304" pitchFamily="18" charset="0"/>
              </a:rPr>
              <a:t>INSPEC Accession Number: 11701030</a:t>
            </a:r>
          </a:p>
          <a:p>
            <a:r>
              <a:rPr lang="en-IN" sz="1200" dirty="0">
                <a:latin typeface="Times New Roman" panose="02020603050405020304" pitchFamily="18" charset="0"/>
                <a:cs typeface="Times New Roman" panose="02020603050405020304" pitchFamily="18" charset="0"/>
              </a:rPr>
              <a:t>DOI: 10.1109/ICEEE.2010.5661248</a:t>
            </a:r>
          </a:p>
          <a:p>
            <a:pPr algn="ctr"/>
            <a:endParaRPr lang="en-IN" sz="12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The motivation to design such CAN module is try to ease the development of CAN-BUS based embedded applications. With the CAN module, the engineers do not have to understand all aspects of CAN protocol, CAN controllers and CAN transceivers, therefore an industry automation application can be built conveniently. </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Communication is the transmission of data. In the Measurement</a:t>
            </a:r>
          </a:p>
          <a:p>
            <a:r>
              <a:rPr lang="en-IN" sz="1400" dirty="0">
                <a:latin typeface="Times New Roman" panose="02020603050405020304" pitchFamily="18" charset="0"/>
                <a:cs typeface="Times New Roman" panose="02020603050405020304" pitchFamily="18" charset="0"/>
              </a:rPr>
              <a:t>and Control (MAC) system, the nodes can be categorized</a:t>
            </a:r>
          </a:p>
          <a:p>
            <a:r>
              <a:rPr lang="en-IN" sz="1400" dirty="0">
                <a:latin typeface="Times New Roman" panose="02020603050405020304" pitchFamily="18" charset="0"/>
                <a:cs typeface="Times New Roman" panose="02020603050405020304" pitchFamily="18" charset="0"/>
              </a:rPr>
              <a:t>into different classes such as sensor, controller and actuator,</a:t>
            </a:r>
          </a:p>
          <a:p>
            <a:r>
              <a:rPr lang="en-IN" sz="1400" dirty="0">
                <a:latin typeface="Times New Roman" panose="02020603050405020304" pitchFamily="18" charset="0"/>
                <a:cs typeface="Times New Roman" panose="02020603050405020304" pitchFamily="18" charset="0"/>
              </a:rPr>
              <a:t>according to their role in processing the data (figure 2). From</a:t>
            </a:r>
          </a:p>
          <a:p>
            <a:r>
              <a:rPr lang="en-IN" sz="1400" dirty="0">
                <a:latin typeface="Times New Roman" panose="02020603050405020304" pitchFamily="18" charset="0"/>
                <a:cs typeface="Times New Roman" panose="02020603050405020304" pitchFamily="18" charset="0"/>
              </a:rPr>
              <a:t>the angle of application, the data is transferred from one node</a:t>
            </a:r>
          </a:p>
          <a:p>
            <a:r>
              <a:rPr lang="en-IN" sz="1400" dirty="0">
                <a:latin typeface="Times New Roman" panose="02020603050405020304" pitchFamily="18" charset="0"/>
                <a:cs typeface="Times New Roman" panose="02020603050405020304" pitchFamily="18" charset="0"/>
              </a:rPr>
              <a:t>to another sequentially, therefore it is can be considered that</a:t>
            </a:r>
          </a:p>
          <a:p>
            <a:r>
              <a:rPr lang="en-IN" sz="1400" dirty="0">
                <a:latin typeface="Times New Roman" panose="02020603050405020304" pitchFamily="18" charset="0"/>
                <a:cs typeface="Times New Roman" panose="02020603050405020304" pitchFamily="18" charset="0"/>
              </a:rPr>
              <a:t>the data is transported through a </a:t>
            </a:r>
            <a:r>
              <a:rPr lang="en-IN" sz="1400" i="1" dirty="0">
                <a:latin typeface="Times New Roman" panose="02020603050405020304" pitchFamily="18" charset="0"/>
                <a:cs typeface="Times New Roman" panose="02020603050405020304" pitchFamily="18" charset="0"/>
              </a:rPr>
              <a:t>pipe</a:t>
            </a:r>
            <a:r>
              <a:rPr lang="en-IN" sz="1400" dirty="0">
                <a:latin typeface="Times New Roman" panose="02020603050405020304" pitchFamily="18" charset="0"/>
                <a:cs typeface="Times New Roman" panose="02020603050405020304" pitchFamily="18" charset="0"/>
              </a:rPr>
              <a:t>.</a:t>
            </a:r>
            <a:endParaRPr lang="en-IN" sz="12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24F00B91-EFCC-42B6-83F9-1942A5AF0B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252" y="3468223"/>
            <a:ext cx="3181794" cy="1762371"/>
          </a:xfrm>
          <a:prstGeom prst="rect">
            <a:avLst/>
          </a:prstGeom>
        </p:spPr>
      </p:pic>
      <p:pic>
        <p:nvPicPr>
          <p:cNvPr id="4" name="Picture 3">
            <a:extLst>
              <a:ext uri="{FF2B5EF4-FFF2-40B4-BE49-F238E27FC236}">
                <a16:creationId xmlns:a16="http://schemas.microsoft.com/office/drawing/2014/main" id="{F042CF42-688E-40A1-974C-8F71731554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57406" y="972001"/>
            <a:ext cx="3181794" cy="2310676"/>
          </a:xfrm>
          <a:prstGeom prst="rect">
            <a:avLst/>
          </a:prstGeom>
        </p:spPr>
      </p:pic>
    </p:spTree>
    <p:extLst>
      <p:ext uri="{BB962C8B-B14F-4D97-AF65-F5344CB8AC3E}">
        <p14:creationId xmlns:p14="http://schemas.microsoft.com/office/powerpoint/2010/main" val="3935766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LITERATURE SURVEY</a:t>
            </a:r>
          </a:p>
        </p:txBody>
      </p:sp>
      <p:sp>
        <p:nvSpPr>
          <p:cNvPr id="6" name="TextBox 5"/>
          <p:cNvSpPr txBox="1"/>
          <p:nvPr/>
        </p:nvSpPr>
        <p:spPr>
          <a:xfrm>
            <a:off x="381000" y="876300"/>
            <a:ext cx="5029200" cy="3693319"/>
          </a:xfrm>
          <a:prstGeom prst="rect">
            <a:avLst/>
          </a:prstGeom>
          <a:noFill/>
        </p:spPr>
        <p:txBody>
          <a:bodyPr wrap="square" lIns="0" tIns="0" rIns="0" bIns="0" rtlCol="0">
            <a:spAutoFit/>
          </a:bodyPr>
          <a:lstStyle/>
          <a:p>
            <a:r>
              <a:rPr lang="en-IN" b="1" dirty="0">
                <a:latin typeface="Times New Roman" panose="02020603050405020304" pitchFamily="18" charset="0"/>
                <a:cs typeface="Times New Roman" panose="02020603050405020304" pitchFamily="18" charset="0"/>
              </a:rPr>
              <a:t>Embedded On-Board Diagnostics System Using CAN Protocol.</a:t>
            </a:r>
          </a:p>
          <a:p>
            <a:r>
              <a:rPr lang="en-IN" sz="1400" dirty="0">
                <a:latin typeface="Times New Roman" panose="02020603050405020304" pitchFamily="18" charset="0"/>
                <a:cs typeface="Times New Roman" panose="02020603050405020304" pitchFamily="18" charset="0"/>
              </a:rPr>
              <a:t>Pallavi R. Burje, Kailash J. Karande, Amol B. Jagadale</a:t>
            </a:r>
          </a:p>
          <a:p>
            <a:r>
              <a:rPr lang="en-IN" sz="1200" dirty="0">
                <a:latin typeface="Times New Roman" panose="02020603050405020304" pitchFamily="18" charset="0"/>
                <a:cs typeface="Times New Roman" panose="02020603050405020304" pitchFamily="18" charset="0"/>
              </a:rPr>
              <a:t>INSPEC Accession Number: 14737340</a:t>
            </a:r>
          </a:p>
          <a:p>
            <a:r>
              <a:rPr lang="en-IN" sz="1200" dirty="0">
                <a:latin typeface="Times New Roman" panose="02020603050405020304" pitchFamily="18" charset="0"/>
                <a:cs typeface="Times New Roman" panose="02020603050405020304" pitchFamily="18" charset="0"/>
              </a:rPr>
              <a:t>DOI: 10.1109/ICCSP.2014.6949940</a:t>
            </a:r>
          </a:p>
          <a:p>
            <a:endParaRPr lang="en-IN" sz="1400" dirty="0">
              <a:latin typeface="Times New Roman" panose="02020603050405020304" pitchFamily="18" charset="0"/>
              <a:cs typeface="Times New Roman" panose="02020603050405020304" pitchFamily="18" charset="0"/>
            </a:endParaRPr>
          </a:p>
          <a:p>
            <a:r>
              <a:rPr lang="en-IN" sz="1400" dirty="0">
                <a:latin typeface="Times New Roman" panose="02020603050405020304" pitchFamily="18" charset="0"/>
                <a:cs typeface="Times New Roman" panose="02020603050405020304" pitchFamily="18" charset="0"/>
              </a:rPr>
              <a:t>Embedded on-board diagnostics system consists of master slave communication implemented through CAN network. Sensors are interfaced to slave microcontroller for monitoring various</a:t>
            </a:r>
          </a:p>
          <a:p>
            <a:r>
              <a:rPr lang="en-IN" sz="1400" dirty="0">
                <a:latin typeface="Times New Roman" panose="02020603050405020304" pitchFamily="18" charset="0"/>
                <a:cs typeface="Times New Roman" panose="02020603050405020304" pitchFamily="18" charset="0"/>
              </a:rPr>
              <a:t>parameters of system.</a:t>
            </a:r>
          </a:p>
          <a:p>
            <a:endParaRPr lang="en-IN" sz="1400" dirty="0">
              <a:latin typeface="Times New Roman" panose="02020603050405020304" pitchFamily="18" charset="0"/>
              <a:cs typeface="Times New Roman" panose="02020603050405020304" pitchFamily="18" charset="0"/>
            </a:endParaRPr>
          </a:p>
          <a:p>
            <a:r>
              <a:rPr lang="fr-FR" sz="1400" dirty="0">
                <a:latin typeface="Times New Roman" panose="02020603050405020304" pitchFamily="18" charset="0"/>
                <a:cs typeface="Times New Roman" panose="02020603050405020304" pitchFamily="18" charset="0"/>
              </a:rPr>
              <a:t>Master microcontroller produces diagnostic trouble codes</a:t>
            </a:r>
          </a:p>
          <a:p>
            <a:r>
              <a:rPr lang="en-IN" sz="1400" dirty="0">
                <a:latin typeface="Times New Roman" panose="02020603050405020304" pitchFamily="18" charset="0"/>
                <a:cs typeface="Times New Roman" panose="02020603050405020304" pitchFamily="18" charset="0"/>
              </a:rPr>
              <a:t>(DTC) to indicate the causes of the fault produced in</a:t>
            </a:r>
          </a:p>
          <a:p>
            <a:r>
              <a:rPr lang="en-IN" sz="1400" dirty="0">
                <a:latin typeface="Times New Roman" panose="02020603050405020304" pitchFamily="18" charset="0"/>
                <a:cs typeface="Times New Roman" panose="02020603050405020304" pitchFamily="18" charset="0"/>
              </a:rPr>
              <a:t>parameters of system. It is user friendly system with LCD</a:t>
            </a:r>
          </a:p>
          <a:p>
            <a:r>
              <a:rPr lang="en-IN" sz="1400" dirty="0">
                <a:latin typeface="Times New Roman" panose="02020603050405020304" pitchFamily="18" charset="0"/>
                <a:cs typeface="Times New Roman" panose="02020603050405020304" pitchFamily="18" charset="0"/>
              </a:rPr>
              <a:t>interface though which user can view parameter values,</a:t>
            </a:r>
          </a:p>
          <a:p>
            <a:r>
              <a:rPr lang="en-IN" sz="1400" dirty="0">
                <a:latin typeface="Times New Roman" panose="02020603050405020304" pitchFamily="18" charset="0"/>
                <a:cs typeface="Times New Roman" panose="02020603050405020304" pitchFamily="18" charset="0"/>
              </a:rPr>
              <a:t>warning for different parameters of the system.</a:t>
            </a:r>
            <a:endParaRPr lang="en-IN" sz="1200" dirty="0">
              <a:latin typeface="Times New Roman" panose="02020603050405020304" pitchFamily="18" charset="0"/>
              <a:cs typeface="Times New Roman" panose="02020603050405020304" pitchFamily="18" charset="0"/>
            </a:endParaRPr>
          </a:p>
          <a:p>
            <a:pPr algn="ctr"/>
            <a:endParaRPr lang="en-IN" sz="12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F3F1002B-F6B6-464F-B3BC-1102B7D67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8279" y="1465821"/>
            <a:ext cx="4115721" cy="2783358"/>
          </a:xfrm>
          <a:prstGeom prst="rect">
            <a:avLst/>
          </a:prstGeom>
        </p:spPr>
      </p:pic>
    </p:spTree>
    <p:extLst>
      <p:ext uri="{BB962C8B-B14F-4D97-AF65-F5344CB8AC3E}">
        <p14:creationId xmlns:p14="http://schemas.microsoft.com/office/powerpoint/2010/main" val="322210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COMPARISON WITH RELATED TECHNOLOGY</a:t>
            </a: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sp>
        <p:nvSpPr>
          <p:cNvPr id="4" name="TextBox 3">
            <a:extLst>
              <a:ext uri="{FF2B5EF4-FFF2-40B4-BE49-F238E27FC236}">
                <a16:creationId xmlns:a16="http://schemas.microsoft.com/office/drawing/2014/main" id="{E8AEED1B-AB09-4B81-AEB2-C0E985DC1FBD}"/>
              </a:ext>
            </a:extLst>
          </p:cNvPr>
          <p:cNvSpPr txBox="1"/>
          <p:nvPr/>
        </p:nvSpPr>
        <p:spPr>
          <a:xfrm>
            <a:off x="76516" y="647700"/>
            <a:ext cx="8382000" cy="5786199"/>
          </a:xfrm>
          <a:prstGeom prst="rect">
            <a:avLst/>
          </a:prstGeom>
          <a:noFill/>
        </p:spPr>
        <p:txBody>
          <a:bodyPr wrap="square" lIns="0" tIns="0" rIns="0" bIns="0" rtlCol="0">
            <a:spAutoFit/>
          </a:bodyPr>
          <a:lstStyle/>
          <a:p>
            <a:pPr marL="742950" lvl="1" indent="-285750" fontAlgn="base">
              <a:buFont typeface="Arial" panose="020B0604020202020204" pitchFamily="34" charset="0"/>
              <a:buChar char="•"/>
            </a:pPr>
            <a:endParaRPr lang="en-US"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r>
              <a:rPr lang="en-US" dirty="0">
                <a:solidFill>
                  <a:srgbClr val="006487"/>
                </a:solidFill>
                <a:latin typeface="Calibri" panose="020F0502020204030204" pitchFamily="34" charset="0"/>
                <a:ea typeface="Calibri"/>
                <a:cs typeface="Calibri" panose="020F0502020204030204" pitchFamily="34" charset="0"/>
              </a:rPr>
              <a:t>Current CAN Analyzer used to monitor high-speed can networks : </a:t>
            </a:r>
          </a:p>
          <a:p>
            <a:pPr marL="356439" lvl="1" fontAlgn="base"/>
            <a:r>
              <a:rPr lang="en-US" dirty="0">
                <a:solidFill>
                  <a:srgbClr val="006487"/>
                </a:solidFill>
                <a:latin typeface="Calibri" panose="020F0502020204030204" pitchFamily="34" charset="0"/>
                <a:ea typeface="Calibri"/>
                <a:cs typeface="Calibri" panose="020F0502020204030204" pitchFamily="34" charset="0"/>
              </a:rPr>
              <a:t>      </a:t>
            </a:r>
            <a:r>
              <a:rPr lang="en-US" b="1" dirty="0">
                <a:solidFill>
                  <a:srgbClr val="006487"/>
                </a:solidFill>
                <a:latin typeface="Calibri" panose="020F0502020204030204" pitchFamily="34" charset="0"/>
                <a:ea typeface="Calibri"/>
                <a:cs typeface="Calibri" panose="020F0502020204030204" pitchFamily="34" charset="0"/>
              </a:rPr>
              <a:t>Microchip APGDT002</a:t>
            </a:r>
          </a:p>
          <a:p>
            <a:pPr marL="642189" lvl="1" indent="-285750" fontAlgn="base">
              <a:buFont typeface="Arial" panose="020B0604020202020204" pitchFamily="34" charset="0"/>
              <a:buChar char="•"/>
            </a:pPr>
            <a:endParaRPr lang="en-US"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r>
              <a:rPr lang="en-US" dirty="0">
                <a:solidFill>
                  <a:srgbClr val="006487"/>
                </a:solidFill>
                <a:latin typeface="Calibri" panose="020F0502020204030204" pitchFamily="34" charset="0"/>
                <a:ea typeface="Calibri"/>
                <a:cs typeface="Calibri" panose="020F0502020204030204" pitchFamily="34" charset="0"/>
              </a:rPr>
              <a:t>Internal Major Components of </a:t>
            </a:r>
            <a:r>
              <a:rPr lang="en-US" b="1" dirty="0">
                <a:solidFill>
                  <a:srgbClr val="006487"/>
                </a:solidFill>
                <a:latin typeface="Calibri" panose="020F0502020204030204" pitchFamily="34" charset="0"/>
                <a:ea typeface="Calibri"/>
                <a:cs typeface="Calibri" panose="020F0502020204030204" pitchFamily="34" charset="0"/>
              </a:rPr>
              <a:t>APGDT002:</a:t>
            </a:r>
          </a:p>
          <a:p>
            <a:pPr marL="356439" lvl="1" fontAlgn="base"/>
            <a:endParaRPr lang="en-US" b="1" dirty="0">
              <a:solidFill>
                <a:srgbClr val="006487"/>
              </a:solidFill>
              <a:latin typeface="Calibri" panose="020F0502020204030204" pitchFamily="34" charset="0"/>
              <a:ea typeface="Calibri"/>
              <a:cs typeface="Calibri" panose="020F0502020204030204" pitchFamily="34" charset="0"/>
            </a:endParaRPr>
          </a:p>
          <a:p>
            <a:pPr marL="1099389" lvl="2" indent="-285750" fontAlgn="base">
              <a:buFont typeface="Courier New" panose="02070309020205020404" pitchFamily="49" charset="0"/>
              <a:buChar char="o"/>
            </a:pPr>
            <a:r>
              <a:rPr lang="en-US" sz="1600" b="1" dirty="0">
                <a:solidFill>
                  <a:srgbClr val="006487"/>
                </a:solidFill>
                <a:latin typeface="Calibri" panose="020F0502020204030204" pitchFamily="34" charset="0"/>
                <a:ea typeface="Calibri"/>
                <a:cs typeface="Calibri" panose="020F0502020204030204" pitchFamily="34" charset="0"/>
              </a:rPr>
              <a:t>MAX 3378E – </a:t>
            </a:r>
            <a:r>
              <a:rPr lang="en-US" sz="1600" dirty="0">
                <a:solidFill>
                  <a:srgbClr val="006487"/>
                </a:solidFill>
                <a:latin typeface="Calibri" panose="020F0502020204030204" pitchFamily="34" charset="0"/>
                <a:ea typeface="Calibri"/>
                <a:cs typeface="Calibri" panose="020F0502020204030204" pitchFamily="34" charset="0"/>
              </a:rPr>
              <a:t>Level Translator (for Multi-Voltage Systems)</a:t>
            </a:r>
          </a:p>
          <a:p>
            <a:pPr marL="813639" lvl="2" fontAlgn="base"/>
            <a:endParaRPr lang="en-US" sz="1600" dirty="0">
              <a:solidFill>
                <a:srgbClr val="006487"/>
              </a:solidFill>
              <a:latin typeface="Calibri" panose="020F0502020204030204" pitchFamily="34" charset="0"/>
              <a:ea typeface="Calibri"/>
              <a:cs typeface="Calibri" panose="020F0502020204030204" pitchFamily="34" charset="0"/>
            </a:endParaRPr>
          </a:p>
          <a:p>
            <a:pPr marL="1099389" lvl="2" indent="-285750" fontAlgn="base">
              <a:buFont typeface="Courier New" panose="02070309020205020404" pitchFamily="49" charset="0"/>
              <a:buChar char="o"/>
            </a:pPr>
            <a:r>
              <a:rPr lang="en-US" sz="1600" b="1" dirty="0">
                <a:solidFill>
                  <a:srgbClr val="006487"/>
                </a:solidFill>
                <a:latin typeface="Calibri" panose="020F0502020204030204" pitchFamily="34" charset="0"/>
                <a:ea typeface="Calibri"/>
                <a:cs typeface="Calibri" panose="020F0502020204030204" pitchFamily="34" charset="0"/>
              </a:rPr>
              <a:t>MCP 2551 – </a:t>
            </a:r>
            <a:r>
              <a:rPr lang="en-US" sz="1600" dirty="0">
                <a:solidFill>
                  <a:srgbClr val="006487"/>
                </a:solidFill>
                <a:latin typeface="Calibri" panose="020F0502020204030204" pitchFamily="34" charset="0"/>
                <a:ea typeface="Calibri"/>
                <a:cs typeface="Calibri" panose="020F0502020204030204" pitchFamily="34" charset="0"/>
              </a:rPr>
              <a:t>High-Speed CAN Transceiver</a:t>
            </a:r>
          </a:p>
          <a:p>
            <a:pPr marL="1099389" lvl="2" indent="-285750" fontAlgn="base">
              <a:buFont typeface="Courier New" panose="02070309020205020404" pitchFamily="49" charset="0"/>
              <a:buChar char="o"/>
            </a:pPr>
            <a:endParaRPr lang="en-US" sz="1600" b="1" dirty="0">
              <a:solidFill>
                <a:srgbClr val="006487"/>
              </a:solidFill>
              <a:latin typeface="Calibri" panose="020F0502020204030204" pitchFamily="34" charset="0"/>
              <a:ea typeface="Calibri"/>
              <a:cs typeface="Calibri" panose="020F0502020204030204" pitchFamily="34" charset="0"/>
            </a:endParaRPr>
          </a:p>
          <a:p>
            <a:pPr marL="1099389" lvl="2" indent="-285750" fontAlgn="base">
              <a:buFont typeface="Courier New" panose="02070309020205020404" pitchFamily="49" charset="0"/>
              <a:buChar char="o"/>
            </a:pPr>
            <a:r>
              <a:rPr lang="en-US" sz="1600" b="1" dirty="0">
                <a:solidFill>
                  <a:srgbClr val="006487"/>
                </a:solidFill>
                <a:latin typeface="Calibri" panose="020F0502020204030204" pitchFamily="34" charset="0"/>
                <a:ea typeface="Calibri"/>
                <a:cs typeface="Calibri" panose="020F0502020204030204" pitchFamily="34" charset="0"/>
              </a:rPr>
              <a:t>PIC 18F2680 – </a:t>
            </a:r>
            <a:r>
              <a:rPr lang="en-US" sz="1600" dirty="0">
                <a:solidFill>
                  <a:srgbClr val="006487"/>
                </a:solidFill>
                <a:latin typeface="Calibri" panose="020F0502020204030204" pitchFamily="34" charset="0"/>
                <a:ea typeface="Calibri"/>
                <a:cs typeface="Calibri" panose="020F0502020204030204" pitchFamily="34" charset="0"/>
              </a:rPr>
              <a:t>µC receiving serial data from CAN Transceiver; Alternating CAN Data w.r.t to trigger signals given as input</a:t>
            </a:r>
          </a:p>
          <a:p>
            <a:pPr marL="813639" lvl="2" fontAlgn="base"/>
            <a:endParaRPr lang="en-US" sz="1600" b="1" dirty="0">
              <a:solidFill>
                <a:srgbClr val="006487"/>
              </a:solidFill>
              <a:latin typeface="Calibri" panose="020F0502020204030204" pitchFamily="34" charset="0"/>
              <a:ea typeface="Calibri"/>
              <a:cs typeface="Calibri" panose="020F0502020204030204" pitchFamily="34" charset="0"/>
            </a:endParaRPr>
          </a:p>
          <a:p>
            <a:pPr marL="1099389" lvl="2" indent="-285750" fontAlgn="base">
              <a:buFont typeface="Courier New" panose="02070309020205020404" pitchFamily="49" charset="0"/>
              <a:buChar char="o"/>
            </a:pPr>
            <a:r>
              <a:rPr lang="en-US" sz="1600" b="1" dirty="0">
                <a:solidFill>
                  <a:srgbClr val="006487"/>
                </a:solidFill>
                <a:latin typeface="Calibri" panose="020F0502020204030204" pitchFamily="34" charset="0"/>
                <a:ea typeface="Calibri"/>
                <a:cs typeface="Calibri" panose="020F0502020204030204" pitchFamily="34" charset="0"/>
              </a:rPr>
              <a:t>PIC 18F2550 – </a:t>
            </a:r>
            <a:r>
              <a:rPr lang="en-US" sz="1600" dirty="0">
                <a:solidFill>
                  <a:srgbClr val="006487"/>
                </a:solidFill>
                <a:latin typeface="Calibri" panose="020F0502020204030204" pitchFamily="34" charset="0"/>
                <a:ea typeface="Calibri"/>
                <a:cs typeface="Calibri" panose="020F0502020204030204" pitchFamily="34" charset="0"/>
              </a:rPr>
              <a:t>µC controlling internal status lights</a:t>
            </a:r>
            <a:endParaRPr lang="en-US" sz="1600" b="1" dirty="0">
              <a:solidFill>
                <a:srgbClr val="006487"/>
              </a:solidFill>
              <a:latin typeface="Calibri" panose="020F0502020204030204" pitchFamily="34" charset="0"/>
              <a:ea typeface="Calibri"/>
              <a:cs typeface="Calibri" panose="020F0502020204030204" pitchFamily="34" charset="0"/>
            </a:endParaRPr>
          </a:p>
          <a:p>
            <a:pPr marL="813639" lvl="2" fontAlgn="base"/>
            <a:endParaRPr lang="en-US" sz="1600" b="1" dirty="0">
              <a:solidFill>
                <a:srgbClr val="006487"/>
              </a:solidFill>
              <a:latin typeface="Calibri" panose="020F0502020204030204" pitchFamily="34" charset="0"/>
              <a:ea typeface="Calibri"/>
              <a:cs typeface="Calibri" panose="020F0502020204030204" pitchFamily="34" charset="0"/>
            </a:endParaRPr>
          </a:p>
          <a:p>
            <a:pPr marL="1099389" lvl="2" indent="-285750" fontAlgn="base">
              <a:buFont typeface="Courier New" panose="02070309020205020404" pitchFamily="49" charset="0"/>
              <a:buChar char="o"/>
            </a:pPr>
            <a:endParaRPr lang="en-US" sz="1600"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b="1" dirty="0">
              <a:solidFill>
                <a:srgbClr val="006487"/>
              </a:solidFill>
              <a:latin typeface="Calibri" panose="020F0502020204030204" pitchFamily="34" charset="0"/>
              <a:ea typeface="Calibri"/>
              <a:cs typeface="Calibri" panose="020F0502020204030204" pitchFamily="34" charset="0"/>
            </a:endParaRPr>
          </a:p>
          <a:p>
            <a:pPr marL="356439" lvl="1" fontAlgn="base"/>
            <a:endParaRPr lang="en-US"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pic>
        <p:nvPicPr>
          <p:cNvPr id="5" name="Picture 4">
            <a:extLst>
              <a:ext uri="{FF2B5EF4-FFF2-40B4-BE49-F238E27FC236}">
                <a16:creationId xmlns:a16="http://schemas.microsoft.com/office/drawing/2014/main" id="{B091FEC0-1A49-4630-805B-00789717D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1384553"/>
            <a:ext cx="2514600" cy="1631092"/>
          </a:xfrm>
          <a:prstGeom prst="rect">
            <a:avLst/>
          </a:prstGeom>
        </p:spPr>
      </p:pic>
    </p:spTree>
    <p:extLst>
      <p:ext uri="{BB962C8B-B14F-4D97-AF65-F5344CB8AC3E}">
        <p14:creationId xmlns:p14="http://schemas.microsoft.com/office/powerpoint/2010/main" val="4285682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COMPARISON WITH RELATED TECHNOLOGY</a:t>
            </a: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pic>
        <p:nvPicPr>
          <p:cNvPr id="8" name="Picture 7">
            <a:extLst>
              <a:ext uri="{FF2B5EF4-FFF2-40B4-BE49-F238E27FC236}">
                <a16:creationId xmlns:a16="http://schemas.microsoft.com/office/drawing/2014/main" id="{F7A64817-ECB3-4BB6-9A24-D75261B898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2" y="647700"/>
            <a:ext cx="8094540" cy="4724400"/>
          </a:xfrm>
          <a:prstGeom prst="rect">
            <a:avLst/>
          </a:prstGeom>
        </p:spPr>
      </p:pic>
    </p:spTree>
    <p:extLst>
      <p:ext uri="{BB962C8B-B14F-4D97-AF65-F5344CB8AC3E}">
        <p14:creationId xmlns:p14="http://schemas.microsoft.com/office/powerpoint/2010/main" val="4969069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APPLICATION OF SCIENTIFIC PRINCIPLE – </a:t>
            </a:r>
            <a:r>
              <a:rPr lang="en-US" sz="1800" b="1" dirty="0">
                <a:latin typeface="Calibri" panose="020F0502020204030204" pitchFamily="34" charset="0"/>
                <a:cs typeface="Calibri" panose="020F0502020204030204" pitchFamily="34" charset="0"/>
              </a:rPr>
              <a:t>(VIABLE SOLUTION)</a:t>
            </a:r>
            <a:endParaRPr lang="en-US" sz="2400" b="1" dirty="0">
              <a:latin typeface="Calibri" panose="020F0502020204030204" pitchFamily="34" charset="0"/>
              <a:cs typeface="Calibri" panose="020F0502020204030204" pitchFamily="34" charset="0"/>
            </a:endParaRP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pic>
        <p:nvPicPr>
          <p:cNvPr id="4" name="Picture 3">
            <a:extLst>
              <a:ext uri="{FF2B5EF4-FFF2-40B4-BE49-F238E27FC236}">
                <a16:creationId xmlns:a16="http://schemas.microsoft.com/office/drawing/2014/main" id="{B4A445AC-8D38-4242-972E-2FEC2213E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46" y="647700"/>
            <a:ext cx="8094540" cy="4724400"/>
          </a:xfrm>
          <a:prstGeom prst="rect">
            <a:avLst/>
          </a:prstGeom>
        </p:spPr>
      </p:pic>
      <p:sp>
        <p:nvSpPr>
          <p:cNvPr id="2" name="Oval 1">
            <a:extLst>
              <a:ext uri="{FF2B5EF4-FFF2-40B4-BE49-F238E27FC236}">
                <a16:creationId xmlns:a16="http://schemas.microsoft.com/office/drawing/2014/main" id="{78BDB315-BA9F-4740-ACE2-1632C670D24A}"/>
              </a:ext>
            </a:extLst>
          </p:cNvPr>
          <p:cNvSpPr/>
          <p:nvPr/>
        </p:nvSpPr>
        <p:spPr bwMode="auto">
          <a:xfrm>
            <a:off x="304800" y="1571625"/>
            <a:ext cx="704850" cy="685800"/>
          </a:xfrm>
          <a:prstGeom prst="ellipse">
            <a:avLst/>
          </a:prstGeom>
          <a:noFill/>
          <a:ln w="28575">
            <a:solidFill>
              <a:srgbClr val="00B05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IN" sz="1800" b="1" dirty="0" err="1">
              <a:solidFill>
                <a:schemeClr val="tx1"/>
              </a:solidFill>
            </a:endParaRPr>
          </a:p>
        </p:txBody>
      </p:sp>
      <p:sp>
        <p:nvSpPr>
          <p:cNvPr id="7" name="Oval 6">
            <a:extLst>
              <a:ext uri="{FF2B5EF4-FFF2-40B4-BE49-F238E27FC236}">
                <a16:creationId xmlns:a16="http://schemas.microsoft.com/office/drawing/2014/main" id="{EB5AC593-0CCE-4799-AAF4-B0BF16B6F9ED}"/>
              </a:ext>
            </a:extLst>
          </p:cNvPr>
          <p:cNvSpPr/>
          <p:nvPr/>
        </p:nvSpPr>
        <p:spPr bwMode="auto">
          <a:xfrm>
            <a:off x="3669676" y="3171825"/>
            <a:ext cx="304800" cy="1219200"/>
          </a:xfrm>
          <a:prstGeom prst="ellipse">
            <a:avLst/>
          </a:prstGeom>
          <a:noFill/>
          <a:ln w="28575">
            <a:solidFill>
              <a:srgbClr val="00B05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endParaRPr lang="en-IN" sz="1800" b="1" dirty="0" err="1">
              <a:solidFill>
                <a:schemeClr val="tx1"/>
              </a:solidFill>
            </a:endParaRPr>
          </a:p>
        </p:txBody>
      </p:sp>
      <p:sp>
        <p:nvSpPr>
          <p:cNvPr id="5" name="Speech Bubble: Rectangle 4">
            <a:extLst>
              <a:ext uri="{FF2B5EF4-FFF2-40B4-BE49-F238E27FC236}">
                <a16:creationId xmlns:a16="http://schemas.microsoft.com/office/drawing/2014/main" id="{3478863C-7398-4668-9C2B-B8399DC901BB}"/>
              </a:ext>
            </a:extLst>
          </p:cNvPr>
          <p:cNvSpPr/>
          <p:nvPr/>
        </p:nvSpPr>
        <p:spPr bwMode="auto">
          <a:xfrm>
            <a:off x="1143000" y="920941"/>
            <a:ext cx="2831476" cy="685800"/>
          </a:xfrm>
          <a:prstGeom prst="wedgeRectCallout">
            <a:avLst>
              <a:gd name="adj1" fmla="val -52118"/>
              <a:gd name="adj2" fmla="val 87500"/>
            </a:avLst>
          </a:prstGeom>
          <a:solidFill>
            <a:schemeClr val="bg1"/>
          </a:solidFill>
          <a:ln w="19050">
            <a:solidFill>
              <a:srgbClr val="00B05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IN" sz="1800" b="1" dirty="0">
                <a:solidFill>
                  <a:schemeClr val="tx1"/>
                </a:solidFill>
                <a:latin typeface="Calibri" panose="020F0502020204030204" pitchFamily="34" charset="0"/>
                <a:cs typeface="Calibri" panose="020F0502020204030204" pitchFamily="34" charset="0"/>
              </a:rPr>
              <a:t>Async. </a:t>
            </a:r>
            <a:r>
              <a:rPr lang="en-IN" b="1" dirty="0">
                <a:latin typeface="Calibri" panose="020F0502020204030204" pitchFamily="34" charset="0"/>
                <a:cs typeface="Calibri" panose="020F0502020204030204" pitchFamily="34" charset="0"/>
              </a:rPr>
              <a:t>s</a:t>
            </a:r>
            <a:r>
              <a:rPr lang="en-IN" sz="1800" b="1" dirty="0">
                <a:solidFill>
                  <a:schemeClr val="tx1"/>
                </a:solidFill>
                <a:latin typeface="Calibri" panose="020F0502020204030204" pitchFamily="34" charset="0"/>
                <a:cs typeface="Calibri" panose="020F0502020204030204" pitchFamily="34" charset="0"/>
              </a:rPr>
              <a:t>erial comm. of CAN Data to µCs via (USB to I2C)</a:t>
            </a:r>
          </a:p>
        </p:txBody>
      </p:sp>
      <p:sp>
        <p:nvSpPr>
          <p:cNvPr id="8" name="Speech Bubble: Rectangle 7">
            <a:extLst>
              <a:ext uri="{FF2B5EF4-FFF2-40B4-BE49-F238E27FC236}">
                <a16:creationId xmlns:a16="http://schemas.microsoft.com/office/drawing/2014/main" id="{A83A236F-60C5-4BAC-B672-59B64B548F5B}"/>
              </a:ext>
            </a:extLst>
          </p:cNvPr>
          <p:cNvSpPr/>
          <p:nvPr/>
        </p:nvSpPr>
        <p:spPr bwMode="auto">
          <a:xfrm>
            <a:off x="4114800" y="2510726"/>
            <a:ext cx="2133600" cy="693547"/>
          </a:xfrm>
          <a:prstGeom prst="wedgeRectCallout">
            <a:avLst>
              <a:gd name="adj1" fmla="val -54526"/>
              <a:gd name="adj2" fmla="val 90463"/>
            </a:avLst>
          </a:prstGeom>
          <a:solidFill>
            <a:schemeClr val="bg1"/>
          </a:solidFill>
          <a:ln w="19050">
            <a:solidFill>
              <a:srgbClr val="00B050"/>
            </a:solidFill>
          </a:ln>
          <a:effectLst/>
          <a:extLst/>
        </p:spPr>
        <p:txBody>
          <a:bodyPr wrap="square" lIns="108000" tIns="54000" rIns="108000" bIns="54000" numCol="1" spcCol="72000" rtlCol="0" anchor="ctr">
            <a:noAutofit/>
          </a:bodyPr>
          <a:lstStyle/>
          <a:p>
            <a:pPr algn="ctr">
              <a:lnSpc>
                <a:spcPct val="110000"/>
              </a:lnSpc>
              <a:spcBef>
                <a:spcPct val="0"/>
              </a:spcBef>
              <a:buFont typeface="Wingdings" charset="0"/>
              <a:buNone/>
            </a:pPr>
            <a:r>
              <a:rPr lang="en-IN" sz="1800" b="1" dirty="0">
                <a:solidFill>
                  <a:schemeClr val="tx1"/>
                </a:solidFill>
                <a:latin typeface="Calibri" panose="020F0502020204030204" pitchFamily="34" charset="0"/>
                <a:cs typeface="Calibri" panose="020F0502020204030204" pitchFamily="34" charset="0"/>
              </a:rPr>
              <a:t>8-bit to USB Parallel Converter </a:t>
            </a:r>
          </a:p>
        </p:txBody>
      </p:sp>
    </p:spTree>
    <p:extLst>
      <p:ext uri="{BB962C8B-B14F-4D97-AF65-F5344CB8AC3E}">
        <p14:creationId xmlns:p14="http://schemas.microsoft.com/office/powerpoint/2010/main" val="76359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5"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0" y="266700"/>
            <a:ext cx="7186952" cy="487554"/>
          </a:xfrm>
        </p:spPr>
        <p:txBody>
          <a:bodyPr/>
          <a:lstStyle/>
          <a:p>
            <a:r>
              <a:rPr lang="en-US" sz="2400" b="1" dirty="0">
                <a:latin typeface="Calibri" panose="020F0502020204030204" pitchFamily="34" charset="0"/>
                <a:cs typeface="Calibri" panose="020F0502020204030204" pitchFamily="34" charset="0"/>
              </a:rPr>
              <a:t>WORKDONE </a:t>
            </a:r>
            <a:endParaRPr lang="en-US" sz="2000" b="1" dirty="0">
              <a:latin typeface="Calibri" panose="020F0502020204030204" pitchFamily="34" charset="0"/>
              <a:cs typeface="Calibri" panose="020F0502020204030204" pitchFamily="34" charset="0"/>
            </a:endParaRPr>
          </a:p>
        </p:txBody>
      </p:sp>
      <p:sp>
        <p:nvSpPr>
          <p:cNvPr id="6" name="TextBox 5"/>
          <p:cNvSpPr txBox="1"/>
          <p:nvPr/>
        </p:nvSpPr>
        <p:spPr>
          <a:xfrm>
            <a:off x="381000" y="754254"/>
            <a:ext cx="7773032" cy="249299"/>
          </a:xfrm>
          <a:prstGeom prst="rect">
            <a:avLst/>
          </a:prstGeom>
          <a:noFill/>
        </p:spPr>
        <p:txBody>
          <a:bodyPr wrap="square" lIns="0" tIns="0" rIns="0" bIns="0" rtlCol="0">
            <a:spAutoFit/>
          </a:bodyPr>
          <a:lstStyle/>
          <a:p>
            <a:pPr marL="285750" indent="-285750" fontAlgn="base">
              <a:lnSpc>
                <a:spcPct val="90000"/>
              </a:lnSpc>
              <a:spcAft>
                <a:spcPts val="468"/>
              </a:spcAft>
              <a:buFont typeface="Arial" panose="020B0604020202020204" pitchFamily="34" charset="0"/>
              <a:buChar char="•"/>
            </a:pPr>
            <a:endParaRPr lang="en-US" dirty="0">
              <a:solidFill>
                <a:srgbClr val="EC6602"/>
              </a:solidFill>
              <a:latin typeface="Calibri" panose="020F0502020204030204" pitchFamily="34" charset="0"/>
              <a:ea typeface="ＭＳ Ｐゴシック" charset="-128"/>
              <a:cs typeface="Calibri" panose="020F0502020204030204" pitchFamily="34" charset="0"/>
            </a:endParaRPr>
          </a:p>
        </p:txBody>
      </p:sp>
      <p:sp>
        <p:nvSpPr>
          <p:cNvPr id="4" name="TextBox 3">
            <a:extLst>
              <a:ext uri="{FF2B5EF4-FFF2-40B4-BE49-F238E27FC236}">
                <a16:creationId xmlns:a16="http://schemas.microsoft.com/office/drawing/2014/main" id="{E8AEED1B-AB09-4B81-AEB2-C0E985DC1FBD}"/>
              </a:ext>
            </a:extLst>
          </p:cNvPr>
          <p:cNvSpPr txBox="1"/>
          <p:nvPr/>
        </p:nvSpPr>
        <p:spPr>
          <a:xfrm>
            <a:off x="-152400" y="451483"/>
            <a:ext cx="7925432" cy="2862322"/>
          </a:xfrm>
          <a:prstGeom prst="rect">
            <a:avLst/>
          </a:prstGeom>
          <a:noFill/>
        </p:spPr>
        <p:txBody>
          <a:bodyPr wrap="square" lIns="0" tIns="0" rIns="0" bIns="0" rtlCol="0">
            <a:spAutoFit/>
          </a:bodyPr>
          <a:lstStyle/>
          <a:p>
            <a:pPr marL="742950" lvl="1" indent="-285750" fontAlgn="base">
              <a:buFont typeface="Arial" panose="020B0604020202020204" pitchFamily="34" charset="0"/>
              <a:buChar char="•"/>
            </a:pPr>
            <a:endParaRPr lang="en-US" sz="1600"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r>
              <a:rPr lang="en-US" sz="1600" dirty="0">
                <a:solidFill>
                  <a:srgbClr val="006487"/>
                </a:solidFill>
                <a:latin typeface="Calibri" panose="020F0502020204030204" pitchFamily="34" charset="0"/>
                <a:ea typeface="Calibri"/>
                <a:cs typeface="Calibri" panose="020F0502020204030204" pitchFamily="34" charset="0"/>
              </a:rPr>
              <a:t>Training on Visualization and understanding of CAN Data from X-Ray Collimator.</a:t>
            </a:r>
          </a:p>
          <a:p>
            <a:pPr marL="642189" lvl="1" indent="-285750" fontAlgn="base">
              <a:buFont typeface="Arial" panose="020B0604020202020204" pitchFamily="34" charset="0"/>
              <a:buChar char="•"/>
            </a:pPr>
            <a:endParaRPr lang="en-US" sz="1600"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sz="1400" b="1" dirty="0">
              <a:solidFill>
                <a:srgbClr val="006487"/>
              </a:solidFill>
              <a:latin typeface="Calibri" panose="020F0502020204030204" pitchFamily="34" charset="0"/>
              <a:ea typeface="Calibri"/>
              <a:cs typeface="Calibri" panose="020F0502020204030204" pitchFamily="34" charset="0"/>
            </a:endParaRPr>
          </a:p>
          <a:p>
            <a:pPr marL="813639" lvl="2" fontAlgn="base"/>
            <a:endParaRPr lang="en-US" sz="1400" b="1" dirty="0">
              <a:solidFill>
                <a:srgbClr val="006487"/>
              </a:solidFill>
              <a:latin typeface="Calibri" panose="020F0502020204030204" pitchFamily="34" charset="0"/>
              <a:ea typeface="Calibri"/>
              <a:cs typeface="Calibri" panose="020F0502020204030204" pitchFamily="34" charset="0"/>
            </a:endParaRPr>
          </a:p>
          <a:p>
            <a:pPr marL="1099389" lvl="2" indent="-285750" fontAlgn="base">
              <a:buFont typeface="Courier New" panose="02070309020205020404" pitchFamily="49" charset="0"/>
              <a:buChar char="o"/>
            </a:pPr>
            <a:endParaRPr lang="en-US" sz="1400"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sz="1600" b="1" dirty="0">
              <a:solidFill>
                <a:srgbClr val="006487"/>
              </a:solidFill>
              <a:latin typeface="Calibri" panose="020F0502020204030204" pitchFamily="34" charset="0"/>
              <a:ea typeface="Calibri"/>
              <a:cs typeface="Calibri" panose="020F0502020204030204" pitchFamily="34" charset="0"/>
            </a:endParaRPr>
          </a:p>
          <a:p>
            <a:pPr marL="356439" lvl="1" fontAlgn="base"/>
            <a:endParaRPr lang="en-US" sz="1600"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sz="1600" b="1" dirty="0">
              <a:solidFill>
                <a:srgbClr val="006487"/>
              </a:solidFill>
              <a:latin typeface="Calibri" panose="020F0502020204030204" pitchFamily="34" charset="0"/>
              <a:ea typeface="Calibri"/>
              <a:cs typeface="Calibri" panose="020F0502020204030204" pitchFamily="34" charset="0"/>
            </a:endParaRPr>
          </a:p>
          <a:p>
            <a:pPr marL="642189" lvl="1" indent="-285750" fontAlgn="base">
              <a:buFont typeface="Arial" panose="020B0604020202020204" pitchFamily="34" charset="0"/>
              <a:buChar char="•"/>
            </a:pPr>
            <a:endParaRPr lang="en-US" sz="1600"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sz="1600" dirty="0">
              <a:solidFill>
                <a:schemeClr val="accent1"/>
              </a:solidFill>
              <a:latin typeface="Calibri" panose="020F0502020204030204" pitchFamily="34" charset="0"/>
              <a:ea typeface="Calibri"/>
              <a:cs typeface="Calibri" panose="020F0502020204030204" pitchFamily="34" charset="0"/>
            </a:endParaRPr>
          </a:p>
          <a:p>
            <a:pPr marL="356439" lvl="1" fontAlgn="base"/>
            <a:endParaRPr lang="en-US" sz="1600" dirty="0">
              <a:solidFill>
                <a:srgbClr val="EC6602"/>
              </a:solidFill>
              <a:latin typeface="Calibri" panose="020F0502020204030204" pitchFamily="34" charset="0"/>
              <a:ea typeface="ＭＳ Ｐゴシック" charset="-128"/>
              <a:cs typeface="Calibri" panose="020F0502020204030204" pitchFamily="34" charset="0"/>
            </a:endParaRPr>
          </a:p>
        </p:txBody>
      </p:sp>
      <p:pic>
        <p:nvPicPr>
          <p:cNvPr id="7" name="Picture 6">
            <a:extLst>
              <a:ext uri="{FF2B5EF4-FFF2-40B4-BE49-F238E27FC236}">
                <a16:creationId xmlns:a16="http://schemas.microsoft.com/office/drawing/2014/main" id="{423F9E99-A8D4-4A9B-A537-87F39CD39A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231" y="1101768"/>
            <a:ext cx="2894969" cy="1982855"/>
          </a:xfrm>
          <a:prstGeom prst="rect">
            <a:avLst/>
          </a:prstGeom>
          <a:ln w="12700">
            <a:solidFill>
              <a:schemeClr val="tx1"/>
            </a:solidFill>
          </a:ln>
        </p:spPr>
      </p:pic>
      <p:pic>
        <p:nvPicPr>
          <p:cNvPr id="9" name="Picture 8">
            <a:extLst>
              <a:ext uri="{FF2B5EF4-FFF2-40B4-BE49-F238E27FC236}">
                <a16:creationId xmlns:a16="http://schemas.microsoft.com/office/drawing/2014/main" id="{F04CA438-80A3-4224-B857-9BB4C714FF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21696" y="1103528"/>
            <a:ext cx="2892399" cy="1981095"/>
          </a:xfrm>
          <a:prstGeom prst="rect">
            <a:avLst/>
          </a:prstGeom>
          <a:ln w="12700">
            <a:solidFill>
              <a:schemeClr val="tx1"/>
            </a:solidFill>
          </a:ln>
        </p:spPr>
      </p:pic>
      <p:pic>
        <p:nvPicPr>
          <p:cNvPr id="11" name="Picture 10">
            <a:extLst>
              <a:ext uri="{FF2B5EF4-FFF2-40B4-BE49-F238E27FC236}">
                <a16:creationId xmlns:a16="http://schemas.microsoft.com/office/drawing/2014/main" id="{6F08B42F-59A4-4872-B168-48C03AB3AA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231" y="3190945"/>
            <a:ext cx="2894970" cy="1982857"/>
          </a:xfrm>
          <a:prstGeom prst="rect">
            <a:avLst/>
          </a:prstGeom>
          <a:ln w="12700">
            <a:solidFill>
              <a:schemeClr val="tx1"/>
            </a:solidFill>
          </a:ln>
        </p:spPr>
      </p:pic>
      <p:pic>
        <p:nvPicPr>
          <p:cNvPr id="13" name="Picture 12">
            <a:extLst>
              <a:ext uri="{FF2B5EF4-FFF2-40B4-BE49-F238E27FC236}">
                <a16:creationId xmlns:a16="http://schemas.microsoft.com/office/drawing/2014/main" id="{B30D5FEB-D748-421F-AAD3-1D2C1E7C6E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7455" y="3191825"/>
            <a:ext cx="2892399" cy="1981095"/>
          </a:xfrm>
          <a:prstGeom prst="rect">
            <a:avLst/>
          </a:prstGeom>
          <a:ln w="12700">
            <a:solidFill>
              <a:schemeClr val="tx1"/>
            </a:solidFill>
          </a:ln>
        </p:spPr>
      </p:pic>
      <p:pic>
        <p:nvPicPr>
          <p:cNvPr id="15" name="Picture 14">
            <a:extLst>
              <a:ext uri="{FF2B5EF4-FFF2-40B4-BE49-F238E27FC236}">
                <a16:creationId xmlns:a16="http://schemas.microsoft.com/office/drawing/2014/main" id="{F3C0E805-6165-40DE-9F04-C464E7BDC2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1570" y="2247900"/>
            <a:ext cx="2873751" cy="1805674"/>
          </a:xfrm>
          <a:prstGeom prst="rect">
            <a:avLst/>
          </a:prstGeom>
          <a:ln w="12700">
            <a:solidFill>
              <a:schemeClr val="tx1"/>
            </a:solidFill>
          </a:ln>
        </p:spPr>
      </p:pic>
      <p:sp>
        <p:nvSpPr>
          <p:cNvPr id="16" name="TextBox 15">
            <a:extLst>
              <a:ext uri="{FF2B5EF4-FFF2-40B4-BE49-F238E27FC236}">
                <a16:creationId xmlns:a16="http://schemas.microsoft.com/office/drawing/2014/main" id="{CB8BAC7A-2314-4328-B844-C13E0BFB632F}"/>
              </a:ext>
            </a:extLst>
          </p:cNvPr>
          <p:cNvSpPr txBox="1"/>
          <p:nvPr/>
        </p:nvSpPr>
        <p:spPr>
          <a:xfrm>
            <a:off x="202489" y="2767610"/>
            <a:ext cx="2905017" cy="246221"/>
          </a:xfrm>
          <a:prstGeom prst="rect">
            <a:avLst/>
          </a:prstGeom>
          <a:noFill/>
        </p:spPr>
        <p:txBody>
          <a:bodyPr wrap="square" lIns="0" tIns="0" rIns="0" bIns="0" rtlCol="0">
            <a:spAutoFit/>
          </a:bodyPr>
          <a:lstStyle/>
          <a:p>
            <a:pPr marL="356439" lvl="1" fontAlgn="base"/>
            <a:r>
              <a:rPr lang="en-US" sz="1600" b="1" dirty="0">
                <a:solidFill>
                  <a:srgbClr val="EB780A"/>
                </a:solidFill>
                <a:latin typeface="Calibri" panose="020F0502020204030204" pitchFamily="34" charset="0"/>
                <a:ea typeface="Calibri"/>
                <a:cs typeface="Calibri" panose="020F0502020204030204" pitchFamily="34" charset="0"/>
              </a:rPr>
              <a:t>CAN - FIXED MODE</a:t>
            </a:r>
          </a:p>
        </p:txBody>
      </p:sp>
      <p:sp>
        <p:nvSpPr>
          <p:cNvPr id="17" name="TextBox 16">
            <a:extLst>
              <a:ext uri="{FF2B5EF4-FFF2-40B4-BE49-F238E27FC236}">
                <a16:creationId xmlns:a16="http://schemas.microsoft.com/office/drawing/2014/main" id="{2546B0A9-E24D-4D0B-8E0C-630396F8FF53}"/>
              </a:ext>
            </a:extLst>
          </p:cNvPr>
          <p:cNvSpPr txBox="1"/>
          <p:nvPr/>
        </p:nvSpPr>
        <p:spPr>
          <a:xfrm>
            <a:off x="3260561" y="2734389"/>
            <a:ext cx="2905017" cy="246221"/>
          </a:xfrm>
          <a:prstGeom prst="rect">
            <a:avLst/>
          </a:prstGeom>
          <a:noFill/>
        </p:spPr>
        <p:txBody>
          <a:bodyPr wrap="square" lIns="0" tIns="0" rIns="0" bIns="0" rtlCol="0">
            <a:spAutoFit/>
          </a:bodyPr>
          <a:lstStyle/>
          <a:p>
            <a:pPr marL="356439" lvl="1" fontAlgn="base"/>
            <a:r>
              <a:rPr lang="en-US" sz="1600" b="1" dirty="0">
                <a:solidFill>
                  <a:srgbClr val="EB780A"/>
                </a:solidFill>
                <a:latin typeface="Calibri" panose="020F0502020204030204" pitchFamily="34" charset="0"/>
                <a:ea typeface="Calibri"/>
                <a:cs typeface="Calibri" panose="020F0502020204030204" pitchFamily="34" charset="0"/>
              </a:rPr>
              <a:t>CAN - CYCLIC MODE</a:t>
            </a:r>
          </a:p>
        </p:txBody>
      </p:sp>
      <p:sp>
        <p:nvSpPr>
          <p:cNvPr id="18" name="TextBox 17">
            <a:extLst>
              <a:ext uri="{FF2B5EF4-FFF2-40B4-BE49-F238E27FC236}">
                <a16:creationId xmlns:a16="http://schemas.microsoft.com/office/drawing/2014/main" id="{600572C2-C979-4D73-BBBB-FC605F31E8A2}"/>
              </a:ext>
            </a:extLst>
          </p:cNvPr>
          <p:cNvSpPr txBox="1"/>
          <p:nvPr/>
        </p:nvSpPr>
        <p:spPr>
          <a:xfrm>
            <a:off x="202488" y="4931469"/>
            <a:ext cx="2905017" cy="246221"/>
          </a:xfrm>
          <a:prstGeom prst="rect">
            <a:avLst/>
          </a:prstGeom>
          <a:noFill/>
        </p:spPr>
        <p:txBody>
          <a:bodyPr wrap="square" lIns="0" tIns="0" rIns="0" bIns="0" rtlCol="0">
            <a:spAutoFit/>
          </a:bodyPr>
          <a:lstStyle/>
          <a:p>
            <a:pPr marL="356439" lvl="1" fontAlgn="base"/>
            <a:r>
              <a:rPr lang="en-US" sz="1600" b="1" dirty="0">
                <a:solidFill>
                  <a:srgbClr val="EB780A"/>
                </a:solidFill>
                <a:latin typeface="Calibri" panose="020F0502020204030204" pitchFamily="34" charset="0"/>
                <a:ea typeface="Calibri"/>
                <a:cs typeface="Calibri" panose="020F0502020204030204" pitchFamily="34" charset="0"/>
              </a:rPr>
              <a:t>CAN - TRANSMIT</a:t>
            </a:r>
          </a:p>
        </p:txBody>
      </p:sp>
      <p:sp>
        <p:nvSpPr>
          <p:cNvPr id="19" name="TextBox 18">
            <a:extLst>
              <a:ext uri="{FF2B5EF4-FFF2-40B4-BE49-F238E27FC236}">
                <a16:creationId xmlns:a16="http://schemas.microsoft.com/office/drawing/2014/main" id="{5313572C-13AF-4F95-A02E-40EF9DB4715A}"/>
              </a:ext>
            </a:extLst>
          </p:cNvPr>
          <p:cNvSpPr txBox="1"/>
          <p:nvPr/>
        </p:nvSpPr>
        <p:spPr>
          <a:xfrm>
            <a:off x="3660295" y="4921530"/>
            <a:ext cx="2105547" cy="246221"/>
          </a:xfrm>
          <a:prstGeom prst="rect">
            <a:avLst/>
          </a:prstGeom>
          <a:noFill/>
        </p:spPr>
        <p:txBody>
          <a:bodyPr wrap="square" lIns="0" tIns="0" rIns="0" bIns="0" rtlCol="0">
            <a:spAutoFit/>
          </a:bodyPr>
          <a:lstStyle/>
          <a:p>
            <a:pPr marL="356439" lvl="1" fontAlgn="base"/>
            <a:r>
              <a:rPr lang="en-US" sz="1600" b="1" dirty="0">
                <a:solidFill>
                  <a:srgbClr val="EB780A"/>
                </a:solidFill>
                <a:latin typeface="Calibri" panose="020F0502020204030204" pitchFamily="34" charset="0"/>
                <a:ea typeface="Calibri"/>
                <a:cs typeface="Calibri" panose="020F0502020204030204" pitchFamily="34" charset="0"/>
              </a:rPr>
              <a:t>CAN - SETUP</a:t>
            </a:r>
          </a:p>
        </p:txBody>
      </p:sp>
      <p:sp>
        <p:nvSpPr>
          <p:cNvPr id="20" name="TextBox 19">
            <a:extLst>
              <a:ext uri="{FF2B5EF4-FFF2-40B4-BE49-F238E27FC236}">
                <a16:creationId xmlns:a16="http://schemas.microsoft.com/office/drawing/2014/main" id="{A113361E-A890-4440-83EA-DB2023FA3943}"/>
              </a:ext>
            </a:extLst>
          </p:cNvPr>
          <p:cNvSpPr txBox="1"/>
          <p:nvPr/>
        </p:nvSpPr>
        <p:spPr>
          <a:xfrm>
            <a:off x="6555671" y="3748336"/>
            <a:ext cx="2105547" cy="246221"/>
          </a:xfrm>
          <a:prstGeom prst="rect">
            <a:avLst/>
          </a:prstGeom>
          <a:noFill/>
        </p:spPr>
        <p:txBody>
          <a:bodyPr wrap="square" lIns="0" tIns="0" rIns="0" bIns="0" rtlCol="0">
            <a:spAutoFit/>
          </a:bodyPr>
          <a:lstStyle/>
          <a:p>
            <a:pPr marL="356439" lvl="1" fontAlgn="base"/>
            <a:r>
              <a:rPr lang="en-US" sz="1600" b="1" dirty="0">
                <a:solidFill>
                  <a:srgbClr val="EB780A"/>
                </a:solidFill>
                <a:latin typeface="Calibri" panose="020F0502020204030204" pitchFamily="34" charset="0"/>
                <a:ea typeface="Calibri"/>
                <a:cs typeface="Calibri" panose="020F0502020204030204" pitchFamily="34" charset="0"/>
              </a:rPr>
              <a:t>CAN - LOG</a:t>
            </a:r>
          </a:p>
        </p:txBody>
      </p:sp>
    </p:spTree>
    <p:extLst>
      <p:ext uri="{BB962C8B-B14F-4D97-AF65-F5344CB8AC3E}">
        <p14:creationId xmlns:p14="http://schemas.microsoft.com/office/powerpoint/2010/main" val="33537482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1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1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1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1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1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1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1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1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1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1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2.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2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2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2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2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2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2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2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2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2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Lst>
</file>

<file path=ppt/tags/tag2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Lst>
</file>

<file path=ppt/tags/tag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DELETE_ONEVENT_NEWPRES" val="False"/>
  <p:tag name="CDT_PROT" val="2"/>
  <p:tag name="CDT_PROT_TOP" val="295,7487"/>
  <p:tag name="CDT_PROT_LEFT" val="26,62496"/>
  <p:tag name="CDT_PROT_WIDTH" val="933,8749"/>
  <p:tag name="CDT_PROT_HEIGHT" val="30,95134"/>
</p:tagLst>
</file>

<file path=ppt/tags/tag3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3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3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Lst>
</file>

<file path=ppt/tags/tag3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DELETE_ONEVENT_NEWPRES" val="False"/>
  <p:tag name="CDT_PROT" val="2"/>
  <p:tag name="CDT_PROT_TOP" val="295,7487"/>
  <p:tag name="CDT_PROT_LEFT" val="26,62496"/>
  <p:tag name="CDT_PROT_WIDTH" val="933,8749"/>
  <p:tag name="CDT_PROT_HEIGHT" val="30,95134"/>
</p:tagLst>
</file>

<file path=ppt/tags/tag3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3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Lst>
</file>

<file path=ppt/tags/tag3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DELETE_ONEVENT_NEWPRES" val="False"/>
  <p:tag name="CDT_PROT" val="2"/>
  <p:tag name="CDT_PROT_TOP" val="295,7487"/>
  <p:tag name="CDT_PROT_LEFT" val="26,62496"/>
  <p:tag name="CDT_PROT_WIDTH" val="933,8749"/>
  <p:tag name="CDT_PROT_HEIGHT" val="30,95134"/>
</p:tagLst>
</file>

<file path=ppt/tags/tag3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3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Lst>
</file>

<file path=ppt/tags/tag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4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DELETE_ONEVENT_NEWPRES" val="False"/>
  <p:tag name="CDT_PROT" val="2"/>
  <p:tag name="CDT_PROT_TOP" val="295,7487"/>
  <p:tag name="CDT_PROT_LEFT" val="26,62496"/>
  <p:tag name="CDT_PROT_WIDTH" val="933,8749"/>
  <p:tag name="CDT_PROT_HEIGHT" val="30,95134"/>
</p:tagLst>
</file>

<file path=ppt/tags/tag4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42.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4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4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45.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46.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DELETE_ONEVENT_NEWPRES" val="False"/>
  <p:tag name="CDT_PROT" val="2"/>
  <p:tag name="CDT_PROT_TOP" val="111,25"/>
  <p:tag name="CDT_PROT_LEFT" val="0"/>
  <p:tag name="CDT_PROT_WIDTH" val="355,51"/>
  <p:tag name="CDT_PROT_HEIGHT" val="374,25"/>
</p:tagLst>
</file>

<file path=ppt/tags/tag4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DELETE_ONEVENT_NEWPRES" val="False"/>
  <p:tag name="CDT_PROT" val="2"/>
  <p:tag name="CDT_PROT_TOP" val="0"/>
  <p:tag name="CDT_PROT_LEFT" val="0"/>
  <p:tag name="CDT_PROT_WIDTH" val="960,5"/>
  <p:tag name="CDT_PROT_HEIGHT" val="99,87504"/>
</p:tagLst>
</file>

<file path=ppt/tags/tag48.xml><?xml version="1.0" encoding="utf-8"?>
<p:tagLst xmlns:a="http://schemas.openxmlformats.org/drawingml/2006/main" xmlns:r="http://schemas.openxmlformats.org/officeDocument/2006/relationships" xmlns:p="http://schemas.openxmlformats.org/presentationml/2006/main">
  <p:tag name="CDT_PROT" val="2"/>
  <p:tag name="CDT_PROT_TOP" val="111,25"/>
  <p:tag name="CDT_PROT_LEFT" val="49,37504"/>
  <p:tag name="CDT_PROT_WIDTH" val="646,3749"/>
  <p:tag name="CDT_PROT_HEIGHT" val="374,25"/>
</p:tagLst>
</file>

<file path=ppt/tags/tag4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5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326,7-960,5"/>
  <p:tag name="CDT_MASTERSHAPE2" val="11:0-0-326,7-960,5"/>
  <p:tag name="CDT_MASTERSHAPE3" val="57350:326,7-26,62496-68,50504-933,8749"/>
  <p:tag name="CDT_MASTERSHAPE4" val="57351:295,7487-26,62496-30,95134-933,8749"/>
  <p:tag name="CDT_MASTERSHAPE5" val="12:0-480,25-0,1250394-0,1250394"/>
  <p:tag name="CDT_MASTERSHAPE6" val="13:0-49,37504-76,20732-136,063"/>
  <p:tag name="CDT_MASTERSHAPE7" val="14:485,5-0-34-960,5"/>
  <p:tag name="CDT_MASTERSHAPE8" val="10:485,5-695,75-34-264,75"/>
</p:tagLst>
</file>

<file path=ppt/tags/tag5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406,08-960,5"/>
  <p:tag name="CDT_MASTERSHAPE2" val="13:0-0-406,08-960,5"/>
  <p:tag name="CDT_MASTERSHAPE3" val="57350:337,575-26,62496-68,50504-933,8749"/>
  <p:tag name="CDT_MASTERSHAPE4" val="57351:406,08-26,62496-30,95134-933,8749"/>
  <p:tag name="CDT_MASTERSHAPE5" val="11:0-480,25-0,1250394-0,1250394"/>
  <p:tag name="CDT_MASTERSHAPE6" val="14:0-49,37504-76,20732-136,063"/>
  <p:tag name="CDT_MASTERSHAPE7" val="15:485,5-0-34-960,5"/>
  <p:tag name="CDT_MASTERSHAPE8" val="12:485,5-695,75-34-264,75"/>
</p:tagLst>
</file>

<file path=ppt/tags/tag5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5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5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5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ags/tag5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5:111,25-366,85-374,25-593,65"/>
  <p:tag name="CDT_MASTERSHAPE2" val="13:111,25-366,8501-374,25-593,6499"/>
  <p:tag name="CDT_MASTERSHAPE3" val="2:0-0-99,87504-960,5"/>
  <p:tag name="CDT_MASTERSHAPE4" val="11:111,25-0-374,25-355,51"/>
</p:tagLst>
</file>

<file path=ppt/tags/tag5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13:111,25-49,37504-374,25-306,1349"/>
  <p:tag name="CDT_MASTERSHAPE3" val="5:111,25-366,85-374,25-593,65"/>
</p:tagLst>
</file>

<file path=ppt/tags/tag5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Lst>
</file>

<file path=ppt/tags/tag5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Lst>
</file>

<file path=ppt/tags/tag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190,6199-26,62496-99,70441-933,8749"/>
  <p:tag name="CDT_MASTERSHAPE4" val="11:0-480,25-0,1250394-0,1250394"/>
  <p:tag name="CDT_MASTERSHAPE5" val="12:0-49,37504-76,20732-136,063"/>
  <p:tag name="CDT_MASTERSHAPE6" val="15:485,5-0-34-960,5"/>
  <p:tag name="CDT_MASTERSHAPE7" val="57351:190,62-26,62504-30,95134-933,8749"/>
  <p:tag name="CDT_MASTERSHAPE8" val="13:485,5-695,75-34-264,75"/>
</p:tagLst>
</file>

<file path=ppt/tags/tag6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Lst>
</file>

<file path=ppt/tags/tag6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430,875"/>
  <p:tag name="CDT_MASTERSHAPE3" val="4:111,25-491,625-374,25-430,875"/>
</p:tagLst>
</file>

<file path=ppt/tags/tag6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Lst>
</file>

<file path=ppt/tags/tag63.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83,5"/>
  <p:tag name="CDT_MASTERSHAPE3" val="13:111,25-344,125-374,25-283,4646"/>
  <p:tag name="CDT_MASTERSHAPE4" val="12:111,25-639,0355-374,25-283,4646"/>
</p:tagLst>
</file>

<file path=ppt/tags/tag64.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430,875"/>
  <p:tag name="CDT_MASTERSHAPE3" val="4:111,25-491,625-181,375-430,875"/>
  <p:tag name="CDT_MASTERSHAPE4" val="5:304-49,37504-181,5-430,875"/>
  <p:tag name="CDT_MASTERSHAPE5" val="6:304-491,625-181,5-430,875"/>
</p:tagLst>
</file>

<file path=ppt/tags/tag65.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5:111,25-820,4528-374,25-102,0472"/>
</p:tagLst>
</file>

<file path=ppt/tags/tag66.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646,3749"/>
  <p:tag name="CDT_MASTERSHAPE3" val="5:111,25-820,4528-374,25-102,0472"/>
</p:tagLst>
</file>

<file path=ppt/tags/tag6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532,9134"/>
  <p:tag name="CDT_MASTERSHAPE3" val="6:111,25-820,4528-374,25-102,0472"/>
</p:tagLst>
</file>

<file path=ppt/tags/tag6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317,4803"/>
  <p:tag name="CDT_MASTERSHAPE3" val="13:111,25-378,2697-374,25-317,4803"/>
  <p:tag name="CDT_MASTERSHAPE4" val="6:111,25-820,4528-374,25-102,0472"/>
</p:tagLst>
</file>

<file path=ppt/tags/tag6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49,37504-374,25-204,0945"/>
  <p:tag name="CDT_MASTERSHAPE3" val="13:111,25-264,7559-374,25-215,4941"/>
  <p:tag name="CDT_MASTERSHAPE4" val="12:111,25-491,625-374,25-204,125"/>
  <p:tag name="CDT_MASTERSHAPE5" val="7:111,25-820,4528-374,25-102,0472"/>
</p:tagLst>
</file>

<file path=ppt/tags/tag7.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6:0-0-540-960,5"/>
  <p:tag name="CDT_MASTERSHAPE2" val="14:0-0-540-960,5"/>
  <p:tag name="CDT_MASTERSHAPE3" val="57350:235,2668-26,62496-99,70441-933,8749"/>
  <p:tag name="CDT_MASTERSHAPE4" val="11:0-480,25-0,1250394-0,1250394"/>
  <p:tag name="CDT_MASTERSHAPE5" val="13:0-49,37504-76,20732-136,063"/>
  <p:tag name="CDT_MASTERSHAPE6" val="15:485,5-0-34-960,5"/>
  <p:tag name="CDT_MASTERSHAPE7" val="57351:304-26,62504-30,95134-933,8749"/>
  <p:tag name="CDT_MASTERSHAPE8" val="12:485,5-695,75-34-264,75"/>
</p:tagLst>
</file>

<file path=ppt/tags/tag70.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646,3749"/>
  <p:tag name="CDT_MASTERSHAPE3" val="13:304-49,37504-181,5-646,3749"/>
  <p:tag name="CDT_MASTERSHAPE4" val="6:111,25-820,4528-374,25-102,0472"/>
</p:tagLst>
</file>

<file path=ppt/tags/tag71.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2:0-0-99,87504-960,5"/>
  <p:tag name="CDT_MASTERSHAPE2" val="3:111,2501-49,37504-181,375-317,4803"/>
  <p:tag name="CDT_MASTERSHAPE3" val="13:111,25-378,2696-181,375-317,4803"/>
  <p:tag name="CDT_MASTERSHAPE4" val="12:304-49,37504-181,5-317,4803"/>
  <p:tag name="CDT_MASTERSHAPE5" val="15:304-378,2697-181,5-317,4803"/>
  <p:tag name="CDT_MASTERSHAPE6" val="10:111,25-820,4528-374,25-102,0472"/>
</p:tagLst>
</file>

<file path=ppt/tags/tag72.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15:0-0-99,87504-960,5"/>
  <p:tag name="CDT_MASTERSHAPE2" val="3078:0-0-99,87504-960,5"/>
  <p:tag name="CDT_MASTERSHAPE3" val="3079:111,25-49,37504-374,25-646,3749"/>
  <p:tag name="CDT_MASTERSHAPE4" val="10:0-809,1142-63,50622-113,3858"/>
  <p:tag name="CDT_MASTERSHAPE5" val="16:485,5-0-34-960,5"/>
  <p:tag name="CDT_MASTERSHAPE6" val="17:519,5-0-20,5-309,6244"/>
  <p:tag name="CDT_MASTERSHAPE7" val="18:519,5-0-20,5-138,9988"/>
  <p:tag name="CDT_MASTERSHAPE8" val="19:519,5-298,2492-20,5-662,2507"/>
  <p:tag name="CDT_MASTERSHAPE9" val="20:0-480,25-0,1250394-0,1250394"/>
  <p:tag name="CDT_MASTERSHAPE10" val="3072:0-0-0-0"/>
  <p:tag name="CDT_MASTERSHAPE11" val="3073:0-0-0-0"/>
  <p:tag name="CDT_MASTERSHAPE12" val="3074:0-0-0-0"/>
  <p:tag name="CDT_MASTERSHAPE13" val="3075:0-0-0-0"/>
  <p:tag name="CDT_MASTERSHAPE14" val="3076:0-0-0-0"/>
  <p:tag name="CDT_MASTERSHAPE15" val="3077:0-0-0-0"/>
  <p:tag name="CDT_MASTERSHAPE16" val="3080:0-0-0-0"/>
  <p:tag name="CDT_MASTERSHAPE17" val="3081:0-0-0-0"/>
  <p:tag name="CDT_MASTERSHAPE18" val="3082:0-0-0-0"/>
  <p:tag name="CDT_MASTERSHAPE19" val="3083:0-0-0-0"/>
  <p:tag name="CDT_MASTERSHAPE20" val="3084:0-0-0-0"/>
  <p:tag name="CDT_MASTERSHAPE21" val="3085:0-0-0-0"/>
  <p:tag name="CDT_MASTERSHAPE22" val="3086:0-0-0-0"/>
  <p:tag name="CDT_MASTERSHAPE23" val="3087:0-0-0-0"/>
  <p:tag name="CDT_MASTERSHAPE24" val="3088:0-0-0-0"/>
  <p:tag name="CDT_MASTERSHAPE25" val="3089:0-0-0-0"/>
  <p:tag name="CDT_MASTERSHAPE26" val="3090:0-0-0-0"/>
  <p:tag name="CDT_MASTERSHAPE27" val="3091:0-0-0-0"/>
  <p:tag name="CDT_MASTERSHAPE28" val="3092:0-0-0-0"/>
  <p:tag name="CDT_MASTERSHAPE29" val="3093:0-0-0-0"/>
  <p:tag name="CDT_MASTERSHAPE30" val="3094:0-0-0-0"/>
  <p:tag name="CDT_MASTERSHAPE31" val="3095:0-0-0-0"/>
  <p:tag name="CDT_MASTERSHAPE32" val="3096:0-0-0-0"/>
</p:tagLst>
</file>

<file path=ppt/tags/tag73.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74.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5"/>
  <p:tag name="CDT_TARGETSHAPE_NEW" val="4"/>
  <p:tag name="CDT_PROT" val="3"/>
  <p:tag name="CDT_PROT_TOP" val="485,5"/>
  <p:tag name="CDT_PROT_LEFT" val="695,75"/>
  <p:tag name="CDT_PROT_WIDTH" val="264,75"/>
  <p:tag name="CDT_PROT_HEIGHT" val="34"/>
</p:tagLst>
</file>

<file path=ppt/tags/tag75.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7"/>
  <p:tag name="CDT_COLFF_NEW" val="17"/>
  <p:tag name="CDT_EXTCOL" val="True"/>
  <p:tag name="CDT_COLTX_NEW" val="18"/>
  <p:tag name="CDT_TARGETSHAPE_NEW" val="3"/>
  <p:tag name="CDT_PROT" val="5"/>
  <p:tag name="CDT_PROT_TOP" val="326,7"/>
  <p:tag name="CDT_PROT_LEFT" val="26,62496"/>
  <p:tag name="CDT_PROT_WIDTH" val="933,8749"/>
  <p:tag name="CDT_PROT_HEIGHT" val="68,50504"/>
  <p:tag name="CDT_DELETE_ONEVENT_NEWPRES" val="False"/>
</p:tagLst>
</file>

<file path=ppt/tags/tag76.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19"/>
  <p:tag name="CDT_COLFF_NEW" val="19"/>
  <p:tag name="CDT_EXTCOL" val="True"/>
  <p:tag name="CDT_COLTX_NEW" val="20"/>
  <p:tag name="CDT_DELETE_ONEVENT_NEWPRES" val="False"/>
  <p:tag name="CDT_PROT" val="2"/>
  <p:tag name="CDT_PROT_TOP" val="295,7487"/>
  <p:tag name="CDT_PROT_LEFT" val="26,62496"/>
  <p:tag name="CDT_PROT_WIDTH" val="933,8749"/>
  <p:tag name="CDT_PROT_HEIGHT" val="30,95134"/>
</p:tagLst>
</file>

<file path=ppt/tags/tag77.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6"/>
  <p:tag name="CDT_TARGETSHAPE_NEW" val="2"/>
  <p:tag name="CDT_PROT" val="3"/>
  <p:tag name="CDT_PROT_TOP" val="0"/>
  <p:tag name="CDT_PROT_LEFT" val="480,25"/>
  <p:tag name="CDT_PROT_WIDTH" val="0,1250394"/>
  <p:tag name="CDT_PROT_HEIGHT" val="0,1250394"/>
  <p:tag name="CDT_DELETE_ONEVENT_NEWPRES" val="False"/>
</p:tagLst>
</file>

<file path=ppt/tags/tag78.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79.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True"/>
  <p:tag name="CDT_LINEUNVISIBLE" val="True"/>
  <p:tag name="CDT_AUTODIALOG" val="1"/>
  <p:tag name="CDT_EXTCOL" val="True"/>
  <p:tag name="CDT_COLTX_NEW" val="24"/>
  <p:tag name="CDT_TARGETSHAPE_NEW" val="1"/>
  <p:tag name="CDT_PROT" val="3"/>
  <p:tag name="CDT_PROT_TOP" val="485,5"/>
  <p:tag name="CDT_PROT_LEFT" val="0"/>
  <p:tag name="CDT_PROT_WIDTH" val="960,5"/>
  <p:tag name="CDT_PROT_HEIGHT" val="34"/>
</p:tagLst>
</file>

<file path=ppt/tags/tag8.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326,75-960,5"/>
  <p:tag name="CDT_MASTERSHAPE2" val="57350:326,7-26,62504-68,50504-933,8749"/>
  <p:tag name="CDT_MASTERSHAPE3" val="57351:295,7487-26,62504-30,95134-933,8749"/>
  <p:tag name="CDT_MASTERSHAPE4" val="6:0-480,25-0,1250394-0,1250394"/>
  <p:tag name="CDT_MASTERSHAPE5" val="8:0-809,1249-63,37504-113,375"/>
</p:tagLst>
</file>

<file path=ppt/tags/tag80.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PROT" val="3"/>
  <p:tag name="CDT_PROT_TOP" val="111,25"/>
  <p:tag name="CDT_PROT_LEFT" val="366,85"/>
  <p:tag name="CDT_PROT_WIDTH" val="593,65"/>
  <p:tag name="CDT_PROT_HEIGHT" val="374,25"/>
  <p:tag name="CDT_DELETE_ONEVENT_NEWPRES" val="False"/>
</p:tagLst>
</file>

<file path=ppt/tags/tag81.xml><?xml version="1.0" encoding="utf-8"?>
<p:tagLst xmlns:a="http://schemas.openxmlformats.org/drawingml/2006/main" xmlns:r="http://schemas.openxmlformats.org/officeDocument/2006/relationships" xmlns:p="http://schemas.openxmlformats.org/presentationml/2006/main">
  <p:tag name="CDT_FILLFIXED" val="True"/>
  <p:tag name="CDT_LINEFIXED" val="True"/>
  <p:tag name="CDT_FILLUNVISIBLE" val="False"/>
  <p:tag name="CDT_LINEUNVISIBLE" val="True"/>
  <p:tag name="CDT_COLBF_NEW" val="21"/>
  <p:tag name="CDT_COLFF_NEW" val="21"/>
  <p:tag name="CDT_EXTCOL" val="True"/>
  <p:tag name="CDT_COLTX_NEW" val="22"/>
  <p:tag name="CDT_TARGETSHAPE_NEW" val="20"/>
  <p:tag name="CDT_DELETE_ONEVENT_NEWPRES" val="False"/>
  <p:tag name="CDT_PROT" val="2"/>
  <p:tag name="CDT_PROT_TOP" val="111,25"/>
  <p:tag name="CDT_PROT_LEFT" val="366,8501"/>
  <p:tag name="CDT_PROT_WIDTH" val="593,6499"/>
  <p:tag name="CDT_PROT_HEIGHT" val="374,25"/>
</p:tagLst>
</file>

<file path=ppt/tags/tag82.xml><?xml version="1.0" encoding="utf-8"?>
<p:tagLst xmlns:a="http://schemas.openxmlformats.org/drawingml/2006/main" xmlns:r="http://schemas.openxmlformats.org/officeDocument/2006/relationships" xmlns:p="http://schemas.openxmlformats.org/presentationml/2006/main">
  <p:tag name="CDT_PROT" val="2"/>
  <p:tag name="CDT_PROT_TOP" val="0"/>
  <p:tag name="CDT_PROT_LEFT" val="0"/>
  <p:tag name="CDT_PROT_WIDTH" val="960,5"/>
  <p:tag name="CDT_PROT_HEIGHT" val="99,87504"/>
</p:tagLst>
</file>

<file path=ppt/tags/tag83.xml><?xml version="1.0" encoding="utf-8"?>
<p:tagLst xmlns:a="http://schemas.openxmlformats.org/drawingml/2006/main" xmlns:r="http://schemas.openxmlformats.org/officeDocument/2006/relationships" xmlns:p="http://schemas.openxmlformats.org/presentationml/2006/main">
  <p:tag name="CDT_AUTODIALOG" val="2"/>
  <p:tag name="CDT_TARGETSHAPE_NEW" val="13"/>
  <p:tag name="CDT_DELETE_ONEVENT_NEWPRES" val="False"/>
  <p:tag name="CDT_PROT" val="2"/>
  <p:tag name="CDT_PROT_TOP" val="111,25"/>
  <p:tag name="CDT_PROT_LEFT" val="0"/>
  <p:tag name="CDT_PROT_WIDTH" val="355,51"/>
  <p:tag name="CDT_PROT_HEIGHT" val="374,25"/>
</p:tagLst>
</file>

<file path=ppt/tags/tag9.xml><?xml version="1.0" encoding="utf-8"?>
<p:tagLst xmlns:a="http://schemas.openxmlformats.org/drawingml/2006/main" xmlns:r="http://schemas.openxmlformats.org/officeDocument/2006/relationships" xmlns:p="http://schemas.openxmlformats.org/presentationml/2006/main">
  <p:tag name="CDT_PROT" val="3"/>
  <p:tag name="CDT_PROT_TOP" val="0"/>
  <p:tag name="CDT_PROT_LEFT" val="0"/>
  <p:tag name="CDT_PROT_WIDTH" val="0"/>
  <p:tag name="CDT_PROT_HEIGHT" val="0"/>
  <p:tag name="CDT_LINEUNVISIBLE" val="True"/>
  <p:tag name="CDT_LINEFIXED" val="True"/>
  <p:tag name="CDT_DESIGN_NAME" val="Siemens 2013 – 16:9"/>
  <p:tag name="CDT_MASTERSHAPE1" val="7:0-0-406,5005-960,5"/>
  <p:tag name="CDT_MASTERSHAPE2" val="57350:337,575-26,62504-68,50504-933,8749"/>
  <p:tag name="CDT_MASTERSHAPE3" val="57351:406,08-26,62504-30,95134-933,8749"/>
  <p:tag name="CDT_MASTERSHAPE4" val="6:0-480,25-0,1250394-0,1250394"/>
  <p:tag name="CDT_MASTERSHAPE5" val="9:0-809,1249-63,37504-113,375"/>
</p:tagLst>
</file>

<file path=ppt/theme/theme1.xml><?xml version="1.0" encoding="utf-8"?>
<a:theme xmlns:a="http://schemas.openxmlformats.org/drawingml/2006/main" name="Siemens 2016-hybrid – 16:9">
  <a:themeElements>
    <a:clrScheme name="Benutzerdefiniert 4">
      <a:dk1>
        <a:srgbClr val="000000"/>
      </a:dk1>
      <a:lt1>
        <a:srgbClr val="FFFFFF"/>
      </a:lt1>
      <a:dk2>
        <a:srgbClr val="291D1E"/>
      </a:dk2>
      <a:lt2>
        <a:srgbClr val="5F5656"/>
      </a:lt2>
      <a:accent1>
        <a:srgbClr val="EC6602"/>
      </a:accent1>
      <a:accent2>
        <a:srgbClr val="009999"/>
      </a:accent2>
      <a:accent3>
        <a:srgbClr val="830040"/>
      </a:accent3>
      <a:accent4>
        <a:srgbClr val="FAD9C0"/>
      </a:accent4>
      <a:accent5>
        <a:srgbClr val="BFE6E6"/>
      </a:accent5>
      <a:accent6>
        <a:srgbClr val="E0C0CF"/>
      </a:accent6>
      <a:hlink>
        <a:srgbClr val="009999"/>
      </a:hlink>
      <a:folHlink>
        <a:srgbClr val="EC6602"/>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90000"/>
          </a:lnSpc>
          <a:spcBef>
            <a:spcPts val="0"/>
          </a:spcBef>
          <a:spcAft>
            <a:spcPts val="600"/>
          </a:spcAft>
          <a:defRPr dirty="0" smtClean="0">
            <a:solidFill>
              <a:schemeClr val="accent1"/>
            </a:solidFill>
            <a:latin typeface="Bree Rg" pitchFamily="50" charset="0"/>
          </a:defRPr>
        </a:defPPr>
      </a:lstStyle>
    </a:txDef>
  </a:objectDefaults>
  <a:extraClrSchemeLst/>
  <a:custClrLst>
    <a:custClr name="Siemens Snow">
      <a:srgbClr val="FFFFFF"/>
    </a:custClr>
    <a:custClr name="Siemens Natural Yellow (dark)">
      <a:srgbClr val="EB780A"/>
    </a:custClr>
    <a:custClr name="Siemens Yellow (light)">
      <a:srgbClr val="FFB900"/>
    </a:custClr>
    <a:custClr name="Siemens Stone (1)">
      <a:srgbClr val="506473"/>
    </a:custClr>
    <a:custClr name="Siemens Sand (1)">
      <a:srgbClr val="827F64"/>
    </a:custClr>
    <a:custClr name="Siemens Natural Gray (1)">
      <a:srgbClr val="0F1923"/>
    </a:custClr>
    <a:custClr name="Siemens Natural Yellow (1)">
      <a:srgbClr val="7D2D1E"/>
    </a:custClr>
    <a:custClr name="Siemens Natural Red (1)">
      <a:srgbClr val="411432"/>
    </a:custClr>
    <a:custClr name="Siemens Natural Blue (1)">
      <a:srgbClr val="004664"/>
    </a:custClr>
    <a:custClr name="Siemens Natural Green (1)">
      <a:srgbClr val="465F19"/>
    </a:custClr>
    <a:custClr name="True Black">
      <a:srgbClr val="000000"/>
    </a:custClr>
    <a:custClr name="Siemens Natural Red (dark)">
      <a:srgbClr val="641946"/>
    </a:custClr>
    <a:custClr name="Siemens Red Light">
      <a:srgbClr val="AF235F"/>
    </a:custClr>
    <a:custClr name="Siemens Stone (2)">
      <a:srgbClr val="879BAA"/>
    </a:custClr>
    <a:custClr name="Siemens Sand (2)">
      <a:srgbClr val="AAAA96"/>
    </a:custClr>
    <a:custClr name="Siemens Natural Gray (2)">
      <a:srgbClr val="323C46"/>
    </a:custClr>
    <a:custClr name="Siemens Natural Yellow (2)">
      <a:srgbClr val="C85A1E"/>
    </a:custClr>
    <a:custClr name="Siemens Natural Red (2)">
      <a:srgbClr val="641946"/>
    </a:custClr>
    <a:custClr name="Siemens Natural Blue (2)">
      <a:srgbClr val="006487"/>
    </a:custClr>
    <a:custClr name="Siemens Natural Green (2)">
      <a:srgbClr val="647D2D"/>
    </a:custClr>
    <a:custClr name="Siemens Stone (100%)">
      <a:srgbClr val="879BAA"/>
    </a:custClr>
    <a:custClr name="Siemens Natural Blue (dark)">
      <a:srgbClr val="006487"/>
    </a:custClr>
    <a:custClr name="Siemens Natural Blue (light)">
      <a:srgbClr val="55A0B9"/>
    </a:custClr>
    <a:custClr name="Siemens Stone (3)">
      <a:srgbClr val="9BAFBE"/>
    </a:custClr>
    <a:custClr name="Siemens Sand (3)">
      <a:srgbClr val="C8C8B9"/>
    </a:custClr>
    <a:custClr name="Siemens Natural Gray (3)">
      <a:srgbClr val="505A64"/>
    </a:custClr>
    <a:custClr name="Siemens Natural Yellow (3)">
      <a:srgbClr val="EB780A"/>
    </a:custClr>
    <a:custClr name="Siemens Natural Red (3)">
      <a:srgbClr val="871E50"/>
    </a:custClr>
    <a:custClr name="Siemens Natural Blue (3)">
      <a:srgbClr val="2882A0"/>
    </a:custClr>
    <a:custClr name="Siemens Natural Green (3)">
      <a:srgbClr val="879628"/>
    </a:custClr>
    <a:custClr name="Siemens Stone (30%)">
      <a:srgbClr val="BECDD7"/>
    </a:custClr>
    <a:custClr name="Siemens Natural Green">
      <a:srgbClr val="647D2D"/>
    </a:custClr>
    <a:custClr name="Siemens Natural Green (light)">
      <a:srgbClr val="AAB414"/>
    </a:custClr>
    <a:custClr name="Siemens Stone (4)">
      <a:srgbClr val="BECDD7"/>
    </a:custClr>
    <a:custClr name="Siemens Sand (4)">
      <a:srgbClr val="D7D7CD"/>
    </a:custClr>
    <a:custClr name="Siemens Natural Gray (4)">
      <a:srgbClr val="7D8791"/>
    </a:custClr>
    <a:custClr name="Siemens Natural Yellow (4)">
      <a:srgbClr val="FFB900"/>
    </a:custClr>
    <a:custClr name="Siemens Natural Red (4)">
      <a:srgbClr val="AF235F"/>
    </a:custClr>
    <a:custClr name="Siemens Natural Blue (4)">
      <a:srgbClr val="55A0B9"/>
    </a:custClr>
    <a:custClr name="Siemens Natural Green (4)">
      <a:srgbClr val="AAB414"/>
    </a:custClr>
    <a:custClr name="Siemens Sand (30%)">
      <a:srgbClr val="D7D7CD"/>
    </a:custClr>
    <a:custClr name="Siemens Natural Gray (dark)">
      <a:srgbClr val="0F1923"/>
    </a:custClr>
    <a:custClr name="Siemens Natural Gray (light)">
      <a:srgbClr val="505A64"/>
    </a:custClr>
    <a:custClr name="Siemens Stone (5)">
      <a:srgbClr val="DFE6ED"/>
    </a:custClr>
    <a:custClr name="Siemens Sand (5)">
      <a:srgbClr val="EBEBE3"/>
    </a:custClr>
    <a:custClr name="Siemens Natural Gray (5)">
      <a:srgbClr val="AFB9C3"/>
    </a:custClr>
    <a:custClr name="Siemens Natural Yellow (5)">
      <a:srgbClr val="FFE178"/>
    </a:custClr>
    <a:custClr name="Siemens Natural Red (5)">
      <a:srgbClr val="D7698C"/>
    </a:custClr>
    <a:custClr name="Siemens Natural Blue(5)">
      <a:srgbClr val="8CC3D2"/>
    </a:custClr>
    <a:custClr name="Siemens Natural Green (5)">
      <a:srgbClr val="D2D741"/>
    </a:custClr>
  </a:custClrLst>
</a:theme>
</file>

<file path=ppt/theme/theme2.xml><?xml version="1.0" encoding="utf-8"?>
<a:theme xmlns:a="http://schemas.openxmlformats.org/drawingml/2006/main" name="1_Siemens 2016-hybrid – 16:9">
  <a:themeElements>
    <a:clrScheme name="Benutzerdefiniert 4">
      <a:dk1>
        <a:srgbClr val="000000"/>
      </a:dk1>
      <a:lt1>
        <a:srgbClr val="FFFFFF"/>
      </a:lt1>
      <a:dk2>
        <a:srgbClr val="291D1E"/>
      </a:dk2>
      <a:lt2>
        <a:srgbClr val="5F5656"/>
      </a:lt2>
      <a:accent1>
        <a:srgbClr val="EC6602"/>
      </a:accent1>
      <a:accent2>
        <a:srgbClr val="009999"/>
      </a:accent2>
      <a:accent3>
        <a:srgbClr val="830040"/>
      </a:accent3>
      <a:accent4>
        <a:srgbClr val="FAD9C0"/>
      </a:accent4>
      <a:accent5>
        <a:srgbClr val="BFE6E6"/>
      </a:accent5>
      <a:accent6>
        <a:srgbClr val="E0C0CF"/>
      </a:accent6>
      <a:hlink>
        <a:srgbClr val="009999"/>
      </a:hlink>
      <a:folHlink>
        <a:srgbClr val="EC6602"/>
      </a:folHlink>
    </a:clrScheme>
    <a:fontScheme name="Siemen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wrap="square" lIns="108000" tIns="54000" rIns="108000" bIns="54000" numCol="1" spcCol="72000" rtlCol="0" anchor="ctr">
        <a:noAutofit/>
      </a:bodyPr>
      <a:lstStyle>
        <a:defPPr algn="ctr">
          <a:lnSpc>
            <a:spcPct val="110000"/>
          </a:lnSpc>
          <a:spcBef>
            <a:spcPct val="0"/>
          </a:spcBef>
          <a:buFont typeface="Wingdings" charset="0"/>
          <a:buNone/>
          <a:defRPr sz="1800" b="1" dirty="0" err="1" smtClean="0">
            <a:solidFill>
              <a:schemeClr val="tx1"/>
            </a:solidFill>
          </a:defRPr>
        </a:defPPr>
      </a:lstStyle>
    </a:spDef>
    <a:lnDef>
      <a:spPr bwMode="auto">
        <a:xfrm>
          <a:off x="0" y="0"/>
          <a:ext cx="1" cy="1"/>
        </a:xfrm>
        <a:custGeom>
          <a:avLst/>
          <a:gdLst/>
          <a:ahLst/>
          <a:cxnLst/>
          <a:rect l="0" t="0" r="0" b="0"/>
          <a:pathLst/>
        </a:custGeom>
        <a:solidFill>
          <a:schemeClr val="tx2"/>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de-DE" sz="2400" b="0" i="0" u="none" strike="noStrike" cap="none" normalizeH="0" baseline="0">
            <a:ln>
              <a:noFill/>
            </a:ln>
            <a:solidFill>
              <a:srgbClr val="000000"/>
            </a:solidFill>
            <a:effectLst/>
            <a:latin typeface="Arial" charset="0"/>
            <a:ea typeface="ヒラギノ角ゴ Pro W3" charset="0"/>
          </a:defRPr>
        </a:defPPr>
      </a:lstStyle>
    </a:lnDef>
    <a:txDef>
      <a:spPr>
        <a:noFill/>
      </a:spPr>
      <a:bodyPr wrap="square" lIns="0" tIns="0" rIns="0" bIns="0" rtlCol="0">
        <a:spAutoFit/>
      </a:bodyPr>
      <a:lstStyle>
        <a:defPPr>
          <a:lnSpc>
            <a:spcPct val="90000"/>
          </a:lnSpc>
          <a:spcBef>
            <a:spcPts val="0"/>
          </a:spcBef>
          <a:spcAft>
            <a:spcPts val="600"/>
          </a:spcAft>
          <a:defRPr dirty="0" smtClean="0">
            <a:solidFill>
              <a:schemeClr val="accent1"/>
            </a:solidFill>
            <a:latin typeface="Bree Rg" pitchFamily="50" charset="0"/>
          </a:defRPr>
        </a:defPPr>
      </a:lstStyle>
    </a:txDef>
  </a:objectDefaults>
  <a:extraClrSchemeLst/>
  <a:custClrLst>
    <a:custClr name="Siemens Snow">
      <a:srgbClr val="FFFFFF"/>
    </a:custClr>
    <a:custClr name="Siemens Natural Yellow (dark)">
      <a:srgbClr val="EB780A"/>
    </a:custClr>
    <a:custClr name="Siemens Yellow (light)">
      <a:srgbClr val="FFB900"/>
    </a:custClr>
    <a:custClr name="Siemens Stone (1)">
      <a:srgbClr val="506473"/>
    </a:custClr>
    <a:custClr name="Siemens Sand (1)">
      <a:srgbClr val="827F64"/>
    </a:custClr>
    <a:custClr name="Siemens Natural Gray (1)">
      <a:srgbClr val="0F1923"/>
    </a:custClr>
    <a:custClr name="Siemens Natural Yellow (1)">
      <a:srgbClr val="7D2D1E"/>
    </a:custClr>
    <a:custClr name="Siemens Natural Red (1)">
      <a:srgbClr val="411432"/>
    </a:custClr>
    <a:custClr name="Siemens Natural Blue (1)">
      <a:srgbClr val="004664"/>
    </a:custClr>
    <a:custClr name="Siemens Natural Green (1)">
      <a:srgbClr val="465F19"/>
    </a:custClr>
    <a:custClr name="True Black">
      <a:srgbClr val="000000"/>
    </a:custClr>
    <a:custClr name="Siemens Natural Red (dark)">
      <a:srgbClr val="641946"/>
    </a:custClr>
    <a:custClr name="Siemens Red Light">
      <a:srgbClr val="AF235F"/>
    </a:custClr>
    <a:custClr name="Siemens Stone (2)">
      <a:srgbClr val="879BAA"/>
    </a:custClr>
    <a:custClr name="Siemens Sand (2)">
      <a:srgbClr val="AAAA96"/>
    </a:custClr>
    <a:custClr name="Siemens Natural Gray (2)">
      <a:srgbClr val="323C46"/>
    </a:custClr>
    <a:custClr name="Siemens Natural Yellow (2)">
      <a:srgbClr val="C85A1E"/>
    </a:custClr>
    <a:custClr name="Siemens Natural Red (2)">
      <a:srgbClr val="641946"/>
    </a:custClr>
    <a:custClr name="Siemens Natural Blue (2)">
      <a:srgbClr val="006487"/>
    </a:custClr>
    <a:custClr name="Siemens Natural Green (2)">
      <a:srgbClr val="647D2D"/>
    </a:custClr>
    <a:custClr name="Siemens Stone (100%)">
      <a:srgbClr val="879BAA"/>
    </a:custClr>
    <a:custClr name="Siemens Natural Blue (dark)">
      <a:srgbClr val="006487"/>
    </a:custClr>
    <a:custClr name="Siemens Natural Blue (light)">
      <a:srgbClr val="55A0B9"/>
    </a:custClr>
    <a:custClr name="Siemens Stone (3)">
      <a:srgbClr val="9BAFBE"/>
    </a:custClr>
    <a:custClr name="Siemens Sand (3)">
      <a:srgbClr val="C8C8B9"/>
    </a:custClr>
    <a:custClr name="Siemens Natural Gray (3)">
      <a:srgbClr val="505A64"/>
    </a:custClr>
    <a:custClr name="Siemens Natural Yellow (3)">
      <a:srgbClr val="EB780A"/>
    </a:custClr>
    <a:custClr name="Siemens Natural Red (3)">
      <a:srgbClr val="871E50"/>
    </a:custClr>
    <a:custClr name="Siemens Natural Blue (3)">
      <a:srgbClr val="2882A0"/>
    </a:custClr>
    <a:custClr name="Siemens Natural Green (3)">
      <a:srgbClr val="879628"/>
    </a:custClr>
    <a:custClr name="Siemens Stone (30%)">
      <a:srgbClr val="BECDD7"/>
    </a:custClr>
    <a:custClr name="Siemens Natural Green">
      <a:srgbClr val="647D2D"/>
    </a:custClr>
    <a:custClr name="Siemens Natural Green (light)">
      <a:srgbClr val="AAB414"/>
    </a:custClr>
    <a:custClr name="Siemens Stone (4)">
      <a:srgbClr val="BECDD7"/>
    </a:custClr>
    <a:custClr name="Siemens Sand (4)">
      <a:srgbClr val="D7D7CD"/>
    </a:custClr>
    <a:custClr name="Siemens Natural Gray (4)">
      <a:srgbClr val="7D8791"/>
    </a:custClr>
    <a:custClr name="Siemens Natural Yellow (4)">
      <a:srgbClr val="FFB900"/>
    </a:custClr>
    <a:custClr name="Siemens Natural Red (4)">
      <a:srgbClr val="AF235F"/>
    </a:custClr>
    <a:custClr name="Siemens Natural Blue (4)">
      <a:srgbClr val="55A0B9"/>
    </a:custClr>
    <a:custClr name="Siemens Natural Green (4)">
      <a:srgbClr val="AAB414"/>
    </a:custClr>
    <a:custClr name="Siemens Sand (30%)">
      <a:srgbClr val="D7D7CD"/>
    </a:custClr>
    <a:custClr name="Siemens Natural Gray (dark)">
      <a:srgbClr val="0F1923"/>
    </a:custClr>
    <a:custClr name="Siemens Natural Gray (light)">
      <a:srgbClr val="505A64"/>
    </a:custClr>
    <a:custClr name="Siemens Stone (5)">
      <a:srgbClr val="DFE6ED"/>
    </a:custClr>
    <a:custClr name="Siemens Sand (5)">
      <a:srgbClr val="EBEBE3"/>
    </a:custClr>
    <a:custClr name="Siemens Natural Gray (5)">
      <a:srgbClr val="AFB9C3"/>
    </a:custClr>
    <a:custClr name="Siemens Natural Yellow (5)">
      <a:srgbClr val="FFE178"/>
    </a:custClr>
    <a:custClr name="Siemens Natural Red (5)">
      <a:srgbClr val="D7698C"/>
    </a:custClr>
    <a:custClr name="Siemens Natural Blue(5)">
      <a:srgbClr val="8CC3D2"/>
    </a:custClr>
    <a:custClr name="Siemens Natural Green (5)">
      <a:srgbClr val="D2D741"/>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4ppTags>
  <Name>Free Content</Name>
  <PpLayout>11</PpLayout>
  <Index>9</Index>
</p4ppTags>
</file>

<file path=customXml/item10.xml><?xml version="1.0" encoding="utf-8"?>
<p4ppTags>
  <Name>Free Content</Name>
  <PpLayout>11</PpLayout>
  <Index>9</Index>
</p4ppTags>
</file>

<file path=customXml/item11.xml><?xml version="1.0" encoding="utf-8"?>
<p4ppTags>
  <Name>Four objects + Navigation</Name>
  <PpLayout>32</PpLayout>
  <Index>22</Index>
</p4ppTags>
</file>

<file path=customXml/item12.xml><?xml version="1.0" encoding="utf-8"?>
<p4ppTags>
  <Name>Title (big bar down)</Name>
  <PpLayout>1</PpLayout>
  <Index>1</Index>
</p4ppTags>
</file>

<file path=customXml/item13.xml><?xml version="1.0" encoding="utf-8"?>
<p4ppTags>
  <Name>Four objects + Navigation</Name>
  <PpLayout>32</PpLayout>
  <Index>22</Index>
</p4ppTags>
</file>

<file path=customXml/item2.xml><?xml version="1.0" encoding="utf-8"?>
<p4ppTags>
  <Name>Free Content</Name>
  <PpLayout>11</PpLayout>
  <Index>9</Index>
</p4ppTags>
</file>

<file path=customXml/item3.xml><?xml version="1.0" encoding="utf-8"?>
<p4ppTags>
  <Name>Free Content</Name>
  <PpLayout>11</PpLayout>
  <Index>9</Index>
</p4ppTags>
</file>

<file path=customXml/item4.xml><?xml version="1.0" encoding="utf-8"?>
<p4ppTags>
  <Name>Free Content</Name>
  <PpLayout>11</PpLayout>
  <Index>9</Index>
</p4ppTags>
</file>

<file path=customXml/item5.xml><?xml version="1.0" encoding="utf-8"?>
<p4ppTags>
  <Name>Free Content</Name>
  <PpLayout>11</PpLayout>
  <Index>9</Index>
</p4ppTags>
</file>

<file path=customXml/item6.xml><?xml version="1.0" encoding="utf-8"?>
<p4ppTags>
  <Name>Free Content</Name>
  <PpLayout>11</PpLayout>
  <Index>9</Index>
</p4ppTags>
</file>

<file path=customXml/item7.xml><?xml version="1.0" encoding="utf-8"?>
<p4ppTags>
  <Name>Free Content</Name>
  <PpLayout>11</PpLayout>
  <Index>9</Index>
</p4ppTags>
</file>

<file path=customXml/item8.xml><?xml version="1.0" encoding="utf-8"?>
<p4ppTags>
  <Name>Free Content</Name>
  <PpLayout>11</PpLayout>
  <Index>9</Index>
</p4ppTags>
</file>

<file path=customXml/item9.xml><?xml version="1.0" encoding="utf-8"?>
<p4ppTags>
  <Name>Title (big bar down)</Name>
  <PpLayout>1</PpLayout>
  <Index>1</Index>
</p4ppTags>
</file>

<file path=customXml/itemProps1.xml><?xml version="1.0" encoding="utf-8"?>
<ds:datastoreItem xmlns:ds="http://schemas.openxmlformats.org/officeDocument/2006/customXml" ds:itemID="{045C3F62-44D3-4D97-9B81-72EB6062BEE3}">
  <ds:schemaRefs/>
</ds:datastoreItem>
</file>

<file path=customXml/itemProps10.xml><?xml version="1.0" encoding="utf-8"?>
<ds:datastoreItem xmlns:ds="http://schemas.openxmlformats.org/officeDocument/2006/customXml" ds:itemID="{D5FE8581-B3F4-41B6-8FA9-0B160B45F85C}">
  <ds:schemaRefs/>
</ds:datastoreItem>
</file>

<file path=customXml/itemProps11.xml><?xml version="1.0" encoding="utf-8"?>
<ds:datastoreItem xmlns:ds="http://schemas.openxmlformats.org/officeDocument/2006/customXml" ds:itemID="{059F4E50-AE99-4699-910F-4A1D06B19B99}">
  <ds:schemaRefs/>
</ds:datastoreItem>
</file>

<file path=customXml/itemProps12.xml><?xml version="1.0" encoding="utf-8"?>
<ds:datastoreItem xmlns:ds="http://schemas.openxmlformats.org/officeDocument/2006/customXml" ds:itemID="{C0252325-1EB5-47AE-9995-CA8F98FF4343}">
  <ds:schemaRefs/>
</ds:datastoreItem>
</file>

<file path=customXml/itemProps13.xml><?xml version="1.0" encoding="utf-8"?>
<ds:datastoreItem xmlns:ds="http://schemas.openxmlformats.org/officeDocument/2006/customXml" ds:itemID="{7CB30742-7D56-42F8-A8CA-77294DFB8A4A}">
  <ds:schemaRefs/>
</ds:datastoreItem>
</file>

<file path=customXml/itemProps2.xml><?xml version="1.0" encoding="utf-8"?>
<ds:datastoreItem xmlns:ds="http://schemas.openxmlformats.org/officeDocument/2006/customXml" ds:itemID="{77857BE0-663A-4F51-914A-C4F492861B91}">
  <ds:schemaRefs/>
</ds:datastoreItem>
</file>

<file path=customXml/itemProps3.xml><?xml version="1.0" encoding="utf-8"?>
<ds:datastoreItem xmlns:ds="http://schemas.openxmlformats.org/officeDocument/2006/customXml" ds:itemID="{68194F84-CBA5-4B72-B491-5CB505B3CF50}">
  <ds:schemaRefs/>
</ds:datastoreItem>
</file>

<file path=customXml/itemProps4.xml><?xml version="1.0" encoding="utf-8"?>
<ds:datastoreItem xmlns:ds="http://schemas.openxmlformats.org/officeDocument/2006/customXml" ds:itemID="{CEF4E406-65EF-4D12-A4DB-5671CE139715}">
  <ds:schemaRefs/>
</ds:datastoreItem>
</file>

<file path=customXml/itemProps5.xml><?xml version="1.0" encoding="utf-8"?>
<ds:datastoreItem xmlns:ds="http://schemas.openxmlformats.org/officeDocument/2006/customXml" ds:itemID="{B0114035-0D7C-4133-A2C2-3A2B5FC19F92}">
  <ds:schemaRefs/>
</ds:datastoreItem>
</file>

<file path=customXml/itemProps6.xml><?xml version="1.0" encoding="utf-8"?>
<ds:datastoreItem xmlns:ds="http://schemas.openxmlformats.org/officeDocument/2006/customXml" ds:itemID="{7A747A23-ED56-4DCC-9AF5-71A78865EFED}">
  <ds:schemaRefs/>
</ds:datastoreItem>
</file>

<file path=customXml/itemProps7.xml><?xml version="1.0" encoding="utf-8"?>
<ds:datastoreItem xmlns:ds="http://schemas.openxmlformats.org/officeDocument/2006/customXml" ds:itemID="{E8DF0B38-5316-453C-89EA-C507197F6BAC}">
  <ds:schemaRefs/>
</ds:datastoreItem>
</file>

<file path=customXml/itemProps8.xml><?xml version="1.0" encoding="utf-8"?>
<ds:datastoreItem xmlns:ds="http://schemas.openxmlformats.org/officeDocument/2006/customXml" ds:itemID="{5C6DC651-0C64-467C-91B8-489677A620AB}">
  <ds:schemaRefs/>
</ds:datastoreItem>
</file>

<file path=customXml/itemProps9.xml><?xml version="1.0" encoding="utf-8"?>
<ds:datastoreItem xmlns:ds="http://schemas.openxmlformats.org/officeDocument/2006/customXml" ds:itemID="{3C3F3BB5-6D9B-4022-A706-14BAC2D01D20}">
  <ds:schemaRefs/>
</ds:datastoreItem>
</file>

<file path=docProps/app.xml><?xml version="1.0" encoding="utf-8"?>
<Properties xmlns="http://schemas.openxmlformats.org/officeDocument/2006/extended-properties" xmlns:vt="http://schemas.openxmlformats.org/officeDocument/2006/docPropsVTypes">
  <TotalTime>5906</TotalTime>
  <Words>863</Words>
  <Application>Microsoft Office PowerPoint</Application>
  <PresentationFormat>On-screen Show (16:10)</PresentationFormat>
  <Paragraphs>161</Paragraphs>
  <Slides>14</Slides>
  <Notes>13</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Bree-SH-Headline</vt:lpstr>
      <vt:lpstr>Calibri</vt:lpstr>
      <vt:lpstr>Calibri </vt:lpstr>
      <vt:lpstr>Calibri Light</vt:lpstr>
      <vt:lpstr>Courier New</vt:lpstr>
      <vt:lpstr>Times New Roman</vt:lpstr>
      <vt:lpstr>Times-Roman</vt:lpstr>
      <vt:lpstr>Wingdings</vt:lpstr>
      <vt:lpstr>Siemens 2016-hybrid – 16:9</vt:lpstr>
      <vt:lpstr>1_Siemens 2016-hybrid – 16:9</vt:lpstr>
      <vt:lpstr>PowerPoint Presentation</vt:lpstr>
      <vt:lpstr>OBJECTIVE</vt:lpstr>
      <vt:lpstr>PROJECT TIMELINE :</vt:lpstr>
      <vt:lpstr>LITERATURE SURVEY</vt:lpstr>
      <vt:lpstr>LITERATURE SURVEY</vt:lpstr>
      <vt:lpstr>COMPARISON WITH RELATED TECHNOLOGY</vt:lpstr>
      <vt:lpstr>COMPARISON WITH RELATED TECHNOLOGY</vt:lpstr>
      <vt:lpstr>APPLICATION OF SCIENTIFIC PRINCIPLE – (VIABLE SOLUTION)</vt:lpstr>
      <vt:lpstr>WORKDONE </vt:lpstr>
      <vt:lpstr>BASIC CAN PROTOCOL CODE</vt:lpstr>
      <vt:lpstr>BASIC CAN PROTOCOL CODE (contd.)</vt:lpstr>
      <vt:lpstr>PROJECT TIMELINE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Manoj Madhav</dc:creator>
  <cp:keywords>C_Confidential</cp:keywords>
  <cp:lastModifiedBy>Manoj Madhav</cp:lastModifiedBy>
  <cp:revision>135</cp:revision>
  <dcterms:created xsi:type="dcterms:W3CDTF">2006-08-16T00:00:00Z</dcterms:created>
  <dcterms:modified xsi:type="dcterms:W3CDTF">2019-02-06T06:50:39Z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Confidential</vt:lpwstr>
  </property>
  <property fmtid="{D5CDD505-2E9C-101B-9397-08002B2CF9AE}" pid="3" name="sodocoClasLang">
    <vt:lpwstr>Confidential</vt:lpwstr>
  </property>
  <property fmtid="{D5CDD505-2E9C-101B-9397-08002B2CF9AE}" pid="4" name="sodocoClasLangId">
    <vt:i4>0</vt:i4>
  </property>
  <property fmtid="{D5CDD505-2E9C-101B-9397-08002B2CF9AE}" pid="5" name="sodocoClasId">
    <vt:i4>2</vt:i4>
  </property>
</Properties>
</file>